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20_54E44B7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65"/>
  </p:notesMasterIdLst>
  <p:sldIdLst>
    <p:sldId id="264" r:id="rId2"/>
    <p:sldId id="256" r:id="rId3"/>
    <p:sldId id="320" r:id="rId4"/>
    <p:sldId id="323" r:id="rId5"/>
    <p:sldId id="322" r:id="rId6"/>
    <p:sldId id="326" r:id="rId7"/>
    <p:sldId id="275" r:id="rId8"/>
    <p:sldId id="325" r:id="rId9"/>
    <p:sldId id="268" r:id="rId10"/>
    <p:sldId id="265" r:id="rId11"/>
    <p:sldId id="324" r:id="rId12"/>
    <p:sldId id="272" r:id="rId13"/>
    <p:sldId id="277" r:id="rId14"/>
    <p:sldId id="281" r:id="rId15"/>
    <p:sldId id="278" r:id="rId16"/>
    <p:sldId id="285" r:id="rId17"/>
    <p:sldId id="284" r:id="rId18"/>
    <p:sldId id="310" r:id="rId19"/>
    <p:sldId id="317" r:id="rId20"/>
    <p:sldId id="314" r:id="rId21"/>
    <p:sldId id="319" r:id="rId22"/>
    <p:sldId id="286" r:id="rId23"/>
    <p:sldId id="336" r:id="rId24"/>
    <p:sldId id="342" r:id="rId25"/>
    <p:sldId id="334" r:id="rId26"/>
    <p:sldId id="333" r:id="rId27"/>
    <p:sldId id="329" r:id="rId28"/>
    <p:sldId id="328" r:id="rId29"/>
    <p:sldId id="271" r:id="rId30"/>
    <p:sldId id="343" r:id="rId31"/>
    <p:sldId id="344" r:id="rId32"/>
    <p:sldId id="345" r:id="rId33"/>
    <p:sldId id="346" r:id="rId34"/>
    <p:sldId id="347" r:id="rId35"/>
    <p:sldId id="348" r:id="rId36"/>
    <p:sldId id="350" r:id="rId37"/>
    <p:sldId id="351" r:id="rId38"/>
    <p:sldId id="352" r:id="rId39"/>
    <p:sldId id="353" r:id="rId40"/>
    <p:sldId id="309" r:id="rId41"/>
    <p:sldId id="354" r:id="rId42"/>
    <p:sldId id="355" r:id="rId43"/>
    <p:sldId id="356" r:id="rId44"/>
    <p:sldId id="266" r:id="rId45"/>
    <p:sldId id="298" r:id="rId46"/>
    <p:sldId id="339" r:id="rId47"/>
    <p:sldId id="341" r:id="rId48"/>
    <p:sldId id="349" r:id="rId49"/>
    <p:sldId id="294" r:id="rId50"/>
    <p:sldId id="295" r:id="rId51"/>
    <p:sldId id="296" r:id="rId52"/>
    <p:sldId id="297" r:id="rId53"/>
    <p:sldId id="312" r:id="rId54"/>
    <p:sldId id="315" r:id="rId55"/>
    <p:sldId id="288" r:id="rId56"/>
    <p:sldId id="289" r:id="rId57"/>
    <p:sldId id="269" r:id="rId58"/>
    <p:sldId id="293" r:id="rId59"/>
    <p:sldId id="274" r:id="rId60"/>
    <p:sldId id="327" r:id="rId61"/>
    <p:sldId id="273" r:id="rId62"/>
    <p:sldId id="262" r:id="rId63"/>
    <p:sldId id="331"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BB1220-45A0-A4F6-1E87-249B0140C8D0}" name="DENG, vincent [Student]" initials="D[" userId="S::21084115d@connect.polyu.hk::ece7ef55-0d00-4aa3-9cfa-0b0f1d0761f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C3C535-47F0-4307-8DAA-06362811E251}" v="29" dt="2021-11-09T04:29:04.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230"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G, vincent [Student]" userId="S::21084115d@connect.polyu.hk::ece7ef55-0d00-4aa3-9cfa-0b0f1d0761ff" providerId="AD" clId="Web-{1F13D67A-6BC3-8F4A-9CEC-C974A5E5527B}"/>
    <pc:docChg chg="modSld">
      <pc:chgData name="DENG, vincent [Student]" userId="S::21084115d@connect.polyu.hk::ece7ef55-0d00-4aa3-9cfa-0b0f1d0761ff" providerId="AD" clId="Web-{1F13D67A-6BC3-8F4A-9CEC-C974A5E5527B}" dt="2021-11-05T20:26:34.023" v="269" actId="1076"/>
      <pc:docMkLst>
        <pc:docMk/>
      </pc:docMkLst>
      <pc:sldChg chg="addSp delSp modSp">
        <pc:chgData name="DENG, vincent [Student]" userId="S::21084115d@connect.polyu.hk::ece7ef55-0d00-4aa3-9cfa-0b0f1d0761ff" providerId="AD" clId="Web-{1F13D67A-6BC3-8F4A-9CEC-C974A5E5527B}" dt="2021-11-05T19:30:17.198" v="210" actId="14100"/>
        <pc:sldMkLst>
          <pc:docMk/>
          <pc:sldMk cId="154514253" sldId="317"/>
        </pc:sldMkLst>
        <pc:spChg chg="mod">
          <ac:chgData name="DENG, vincent [Student]" userId="S::21084115d@connect.polyu.hk::ece7ef55-0d00-4aa3-9cfa-0b0f1d0761ff" providerId="AD" clId="Web-{1F13D67A-6BC3-8F4A-9CEC-C974A5E5527B}" dt="2021-11-05T19:19:04.935" v="0" actId="20577"/>
          <ac:spMkLst>
            <pc:docMk/>
            <pc:sldMk cId="154514253" sldId="317"/>
            <ac:spMk id="2" creationId="{C3E9661C-C465-4229-B7A3-79079C7D4512}"/>
          </ac:spMkLst>
        </pc:spChg>
        <pc:spChg chg="mod">
          <ac:chgData name="DENG, vincent [Student]" userId="S::21084115d@connect.polyu.hk::ece7ef55-0d00-4aa3-9cfa-0b0f1d0761ff" providerId="AD" clId="Web-{1F13D67A-6BC3-8F4A-9CEC-C974A5E5527B}" dt="2021-11-05T19:29:35.114" v="198" actId="1076"/>
          <ac:spMkLst>
            <pc:docMk/>
            <pc:sldMk cId="154514253" sldId="317"/>
            <ac:spMk id="3" creationId="{77ED6CE0-A8E2-41F7-812C-CF91223B41E8}"/>
          </ac:spMkLst>
        </pc:spChg>
        <pc:spChg chg="add del mod">
          <ac:chgData name="DENG, vincent [Student]" userId="S::21084115d@connect.polyu.hk::ece7ef55-0d00-4aa3-9cfa-0b0f1d0761ff" providerId="AD" clId="Web-{1F13D67A-6BC3-8F4A-9CEC-C974A5E5527B}" dt="2021-11-05T19:28:55.176" v="180"/>
          <ac:spMkLst>
            <pc:docMk/>
            <pc:sldMk cId="154514253" sldId="317"/>
            <ac:spMk id="8" creationId="{A833359B-BDC8-49E3-B878-02275151B40E}"/>
          </ac:spMkLst>
        </pc:spChg>
        <pc:spChg chg="add mod">
          <ac:chgData name="DENG, vincent [Student]" userId="S::21084115d@connect.polyu.hk::ece7ef55-0d00-4aa3-9cfa-0b0f1d0761ff" providerId="AD" clId="Web-{1F13D67A-6BC3-8F4A-9CEC-C974A5E5527B}" dt="2021-11-05T19:30:00.115" v="207" actId="1076"/>
          <ac:spMkLst>
            <pc:docMk/>
            <pc:sldMk cId="154514253" sldId="317"/>
            <ac:spMk id="11" creationId="{FDE694BA-A4C0-4251-AD22-D6CE3ED44933}"/>
          </ac:spMkLst>
        </pc:spChg>
        <pc:picChg chg="mod">
          <ac:chgData name="DENG, vincent [Student]" userId="S::21084115d@connect.polyu.hk::ece7ef55-0d00-4aa3-9cfa-0b0f1d0761ff" providerId="AD" clId="Web-{1F13D67A-6BC3-8F4A-9CEC-C974A5E5527B}" dt="2021-11-05T19:30:08.600" v="208" actId="1076"/>
          <ac:picMkLst>
            <pc:docMk/>
            <pc:sldMk cId="154514253" sldId="317"/>
            <ac:picMk id="4" creationId="{8CFCE225-8CF2-48A7-A02C-38A98390402C}"/>
          </ac:picMkLst>
        </pc:picChg>
        <pc:picChg chg="add del mod">
          <ac:chgData name="DENG, vincent [Student]" userId="S::21084115d@connect.polyu.hk::ece7ef55-0d00-4aa3-9cfa-0b0f1d0761ff" providerId="AD" clId="Web-{1F13D67A-6BC3-8F4A-9CEC-C974A5E5527B}" dt="2021-11-05T19:30:10.885" v="209" actId="1076"/>
          <ac:picMkLst>
            <pc:docMk/>
            <pc:sldMk cId="154514253" sldId="317"/>
            <ac:picMk id="5" creationId="{F527851E-B64D-400C-988E-7D06BD539699}"/>
          </ac:picMkLst>
        </pc:picChg>
        <pc:picChg chg="del mod">
          <ac:chgData name="DENG, vincent [Student]" userId="S::21084115d@connect.polyu.hk::ece7ef55-0d00-4aa3-9cfa-0b0f1d0761ff" providerId="AD" clId="Web-{1F13D67A-6BC3-8F4A-9CEC-C974A5E5527B}" dt="2021-11-05T19:26:43.470" v="166"/>
          <ac:picMkLst>
            <pc:docMk/>
            <pc:sldMk cId="154514253" sldId="317"/>
            <ac:picMk id="6" creationId="{DFF874CE-9F63-4BF2-A23C-E313659CF725}"/>
          </ac:picMkLst>
        </pc:picChg>
        <pc:picChg chg="add del mod">
          <ac:chgData name="DENG, vincent [Student]" userId="S::21084115d@connect.polyu.hk::ece7ef55-0d00-4aa3-9cfa-0b0f1d0761ff" providerId="AD" clId="Web-{1F13D67A-6BC3-8F4A-9CEC-C974A5E5527B}" dt="2021-11-05T19:28:56.910" v="182"/>
          <ac:picMkLst>
            <pc:docMk/>
            <pc:sldMk cId="154514253" sldId="317"/>
            <ac:picMk id="7" creationId="{785EC49D-9CF5-46C3-828B-D753230B68ED}"/>
          </ac:picMkLst>
        </pc:picChg>
        <pc:picChg chg="add mod">
          <ac:chgData name="DENG, vincent [Student]" userId="S::21084115d@connect.polyu.hk::ece7ef55-0d00-4aa3-9cfa-0b0f1d0761ff" providerId="AD" clId="Web-{1F13D67A-6BC3-8F4A-9CEC-C974A5E5527B}" dt="2021-11-05T19:30:17.198" v="210" actId="14100"/>
          <ac:picMkLst>
            <pc:docMk/>
            <pc:sldMk cId="154514253" sldId="317"/>
            <ac:picMk id="10" creationId="{2778BA78-41AB-4950-B839-5E4CB3E43A52}"/>
          </ac:picMkLst>
        </pc:picChg>
      </pc:sldChg>
      <pc:sldChg chg="addSp delSp modSp modTransition addAnim modAnim">
        <pc:chgData name="DENG, vincent [Student]" userId="S::21084115d@connect.polyu.hk::ece7ef55-0d00-4aa3-9cfa-0b0f1d0761ff" providerId="AD" clId="Web-{1F13D67A-6BC3-8F4A-9CEC-C974A5E5527B}" dt="2021-11-05T20:26:34.023" v="269" actId="1076"/>
        <pc:sldMkLst>
          <pc:docMk/>
          <pc:sldMk cId="1836580023" sldId="328"/>
        </pc:sldMkLst>
        <pc:spChg chg="mod">
          <ac:chgData name="DENG, vincent [Student]" userId="S::21084115d@connect.polyu.hk::ece7ef55-0d00-4aa3-9cfa-0b0f1d0761ff" providerId="AD" clId="Web-{1F13D67A-6BC3-8F4A-9CEC-C974A5E5527B}" dt="2021-11-05T20:19:34.764" v="256" actId="1076"/>
          <ac:spMkLst>
            <pc:docMk/>
            <pc:sldMk cId="1836580023" sldId="328"/>
            <ac:spMk id="2" creationId="{84278C3E-719D-4A85-843F-B2B19BB93A73}"/>
          </ac:spMkLst>
        </pc:spChg>
        <pc:spChg chg="mod">
          <ac:chgData name="DENG, vincent [Student]" userId="S::21084115d@connect.polyu.hk::ece7ef55-0d00-4aa3-9cfa-0b0f1d0761ff" providerId="AD" clId="Web-{1F13D67A-6BC3-8F4A-9CEC-C974A5E5527B}" dt="2021-11-05T20:19:31.467" v="255" actId="1076"/>
          <ac:spMkLst>
            <pc:docMk/>
            <pc:sldMk cId="1836580023" sldId="328"/>
            <ac:spMk id="3" creationId="{828A3872-A10B-4FB7-8386-A99D288493E5}"/>
          </ac:spMkLst>
        </pc:spChg>
        <pc:spChg chg="add mod">
          <ac:chgData name="DENG, vincent [Student]" userId="S::21084115d@connect.polyu.hk::ece7ef55-0d00-4aa3-9cfa-0b0f1d0761ff" providerId="AD" clId="Web-{1F13D67A-6BC3-8F4A-9CEC-C974A5E5527B}" dt="2021-11-05T20:17:46.597" v="243" actId="1076"/>
          <ac:spMkLst>
            <pc:docMk/>
            <pc:sldMk cId="1836580023" sldId="328"/>
            <ac:spMk id="5" creationId="{1CC801AB-AF62-4D69-9E3E-720F55418909}"/>
          </ac:spMkLst>
        </pc:spChg>
        <pc:picChg chg="add mod">
          <ac:chgData name="DENG, vincent [Student]" userId="S::21084115d@connect.polyu.hk::ece7ef55-0d00-4aa3-9cfa-0b0f1d0761ff" providerId="AD" clId="Web-{1F13D67A-6BC3-8F4A-9CEC-C974A5E5527B}" dt="2021-11-05T20:19:26.592" v="254" actId="14100"/>
          <ac:picMkLst>
            <pc:docMk/>
            <pc:sldMk cId="1836580023" sldId="328"/>
            <ac:picMk id="4" creationId="{1E21C7E5-46F9-44C7-B8C8-4CA40529978C}"/>
          </ac:picMkLst>
        </pc:picChg>
        <pc:picChg chg="add mod">
          <ac:chgData name="DENG, vincent [Student]" userId="S::21084115d@connect.polyu.hk::ece7ef55-0d00-4aa3-9cfa-0b0f1d0761ff" providerId="AD" clId="Web-{1F13D67A-6BC3-8F4A-9CEC-C974A5E5527B}" dt="2021-11-05T20:26:34.023" v="269" actId="1076"/>
          <ac:picMkLst>
            <pc:docMk/>
            <pc:sldMk cId="1836580023" sldId="328"/>
            <ac:picMk id="7" creationId="{D6249F73-EC2A-474A-B445-61476B4416A6}"/>
          </ac:picMkLst>
        </pc:picChg>
        <pc:picChg chg="add del mod">
          <ac:chgData name="DENG, vincent [Student]" userId="S::21084115d@connect.polyu.hk::ece7ef55-0d00-4aa3-9cfa-0b0f1d0761ff" providerId="AD" clId="Web-{1F13D67A-6BC3-8F4A-9CEC-C974A5E5527B}" dt="2021-11-05T20:26:20.710" v="266"/>
          <ac:picMkLst>
            <pc:docMk/>
            <pc:sldMk cId="1836580023" sldId="328"/>
            <ac:picMk id="9" creationId="{AEE044FA-5358-4F6C-9F13-76088715C20E}"/>
          </ac:picMkLst>
        </pc:picChg>
      </pc:sldChg>
    </pc:docChg>
  </pc:docChgLst>
  <pc:docChgLst>
    <pc:chgData name="LAM, Wan Yuet [Student]" userId="S::21095599d@connect.polyu.hk::51bd3efc-0519-443a-bd0e-aa95dd8c6283" providerId="AD" clId="Web-{92A6A862-B62C-6A6E-D16C-6C24B6DE800F}"/>
    <pc:docChg chg="addSld sldOrd">
      <pc:chgData name="LAM, Wan Yuet [Student]" userId="S::21095599d@connect.polyu.hk::51bd3efc-0519-443a-bd0e-aa95dd8c6283" providerId="AD" clId="Web-{92A6A862-B62C-6A6E-D16C-6C24B6DE800F}" dt="2021-11-06T02:21:48.901" v="1"/>
      <pc:docMkLst>
        <pc:docMk/>
      </pc:docMkLst>
      <pc:sldChg chg="new ord">
        <pc:chgData name="LAM, Wan Yuet [Student]" userId="S::21095599d@connect.polyu.hk::51bd3efc-0519-443a-bd0e-aa95dd8c6283" providerId="AD" clId="Web-{92A6A862-B62C-6A6E-D16C-6C24B6DE800F}" dt="2021-11-06T02:21:48.901" v="1"/>
        <pc:sldMkLst>
          <pc:docMk/>
          <pc:sldMk cId="2011960336" sldId="337"/>
        </pc:sldMkLst>
      </pc:sldChg>
    </pc:docChg>
  </pc:docChgLst>
  <pc:docChgLst>
    <pc:chgData name="SO, TingShek [Student]" userId="S::21086956d@connect.polyu.hk::2c4af86e-6832-4622-9e08-8eb4ad4abd24" providerId="AD" clId="Web-{6A30FACB-9D08-4D5E-A423-CFCC600F7A49}"/>
    <pc:docChg chg="addSld modSld">
      <pc:chgData name="SO, TingShek [Student]" userId="S::21086956d@connect.polyu.hk::2c4af86e-6832-4622-9e08-8eb4ad4abd24" providerId="AD" clId="Web-{6A30FACB-9D08-4D5E-A423-CFCC600F7A49}" dt="2021-10-29T15:02:10.087" v="1509"/>
      <pc:docMkLst>
        <pc:docMk/>
      </pc:docMkLst>
      <pc:sldChg chg="modSp">
        <pc:chgData name="SO, TingShek [Student]" userId="S::21086956d@connect.polyu.hk::2c4af86e-6832-4622-9e08-8eb4ad4abd24" providerId="AD" clId="Web-{6A30FACB-9D08-4D5E-A423-CFCC600F7A49}" dt="2021-10-29T13:45:37.320" v="19" actId="20577"/>
        <pc:sldMkLst>
          <pc:docMk/>
          <pc:sldMk cId="3162285703" sldId="268"/>
        </pc:sldMkLst>
        <pc:spChg chg="mod">
          <ac:chgData name="SO, TingShek [Student]" userId="S::21086956d@connect.polyu.hk::2c4af86e-6832-4622-9e08-8eb4ad4abd24" providerId="AD" clId="Web-{6A30FACB-9D08-4D5E-A423-CFCC600F7A49}" dt="2021-10-29T13:45:37.320" v="19" actId="20577"/>
          <ac:spMkLst>
            <pc:docMk/>
            <pc:sldMk cId="3162285703" sldId="268"/>
            <ac:spMk id="3" creationId="{D90BD6A4-978A-4D9F-A041-039231FCF1ED}"/>
          </ac:spMkLst>
        </pc:spChg>
      </pc:sldChg>
      <pc:sldChg chg="modSp">
        <pc:chgData name="SO, TingShek [Student]" userId="S::21086956d@connect.polyu.hk::2c4af86e-6832-4622-9e08-8eb4ad4abd24" providerId="AD" clId="Web-{6A30FACB-9D08-4D5E-A423-CFCC600F7A49}" dt="2021-10-29T13:34:23.896" v="1" actId="20577"/>
        <pc:sldMkLst>
          <pc:docMk/>
          <pc:sldMk cId="1130068486" sldId="271"/>
        </pc:sldMkLst>
        <pc:spChg chg="mod">
          <ac:chgData name="SO, TingShek [Student]" userId="S::21086956d@connect.polyu.hk::2c4af86e-6832-4622-9e08-8eb4ad4abd24" providerId="AD" clId="Web-{6A30FACB-9D08-4D5E-A423-CFCC600F7A49}" dt="2021-10-29T13:34:23.896" v="1" actId="20577"/>
          <ac:spMkLst>
            <pc:docMk/>
            <pc:sldMk cId="1130068486" sldId="271"/>
            <ac:spMk id="3" creationId="{00000000-0000-0000-0000-000000000000}"/>
          </ac:spMkLst>
        </pc:spChg>
      </pc:sldChg>
      <pc:sldChg chg="addSp delSp modSp">
        <pc:chgData name="SO, TingShek [Student]" userId="S::21086956d@connect.polyu.hk::2c4af86e-6832-4622-9e08-8eb4ad4abd24" providerId="AD" clId="Web-{6A30FACB-9D08-4D5E-A423-CFCC600F7A49}" dt="2021-10-29T14:40:52.572" v="1050" actId="20577"/>
        <pc:sldMkLst>
          <pc:docMk/>
          <pc:sldMk cId="2374443912" sldId="282"/>
        </pc:sldMkLst>
        <pc:spChg chg="mod">
          <ac:chgData name="SO, TingShek [Student]" userId="S::21086956d@connect.polyu.hk::2c4af86e-6832-4622-9e08-8eb4ad4abd24" providerId="AD" clId="Web-{6A30FACB-9D08-4D5E-A423-CFCC600F7A49}" dt="2021-10-29T14:40:19.586" v="1042" actId="20577"/>
          <ac:spMkLst>
            <pc:docMk/>
            <pc:sldMk cId="2374443912" sldId="282"/>
            <ac:spMk id="2" creationId="{E27142F0-B13E-48B3-925A-051B0FB4FA90}"/>
          </ac:spMkLst>
        </pc:spChg>
        <pc:spChg chg="add del mod">
          <ac:chgData name="SO, TingShek [Student]" userId="S::21086956d@connect.polyu.hk::2c4af86e-6832-4622-9e08-8eb4ad4abd24" providerId="AD" clId="Web-{6A30FACB-9D08-4D5E-A423-CFCC600F7A49}" dt="2021-10-29T14:40:52.572" v="1050" actId="20577"/>
          <ac:spMkLst>
            <pc:docMk/>
            <pc:sldMk cId="2374443912" sldId="282"/>
            <ac:spMk id="3" creationId="{8984A17E-3246-4DB7-A498-533F9EBB8A38}"/>
          </ac:spMkLst>
        </pc:spChg>
        <pc:spChg chg="add del mod">
          <ac:chgData name="SO, TingShek [Student]" userId="S::21086956d@connect.polyu.hk::2c4af86e-6832-4622-9e08-8eb4ad4abd24" providerId="AD" clId="Web-{6A30FACB-9D08-4D5E-A423-CFCC600F7A49}" dt="2021-10-29T13:51:14.921" v="102"/>
          <ac:spMkLst>
            <pc:docMk/>
            <pc:sldMk cId="2374443912" sldId="282"/>
            <ac:spMk id="5" creationId="{05F079CC-D1EC-461A-AFEF-396A35354854}"/>
          </ac:spMkLst>
        </pc:spChg>
      </pc:sldChg>
      <pc:sldChg chg="modSp new">
        <pc:chgData name="SO, TingShek [Student]" userId="S::21086956d@connect.polyu.hk::2c4af86e-6832-4622-9e08-8eb4ad4abd24" providerId="AD" clId="Web-{6A30FACB-9D08-4D5E-A423-CFCC600F7A49}" dt="2021-10-29T14:52:46.511" v="1301" actId="20577"/>
        <pc:sldMkLst>
          <pc:docMk/>
          <pc:sldMk cId="1470053293" sldId="302"/>
        </pc:sldMkLst>
        <pc:spChg chg="mod">
          <ac:chgData name="SO, TingShek [Student]" userId="S::21086956d@connect.polyu.hk::2c4af86e-6832-4622-9e08-8eb4ad4abd24" providerId="AD" clId="Web-{6A30FACB-9D08-4D5E-A423-CFCC600F7A49}" dt="2021-10-29T14:40:24.368" v="1044" actId="20577"/>
          <ac:spMkLst>
            <pc:docMk/>
            <pc:sldMk cId="1470053293" sldId="302"/>
            <ac:spMk id="2" creationId="{53D5512D-052D-45BA-9644-1BAB405F7635}"/>
          </ac:spMkLst>
        </pc:spChg>
        <pc:spChg chg="mod">
          <ac:chgData name="SO, TingShek [Student]" userId="S::21086956d@connect.polyu.hk::2c4af86e-6832-4622-9e08-8eb4ad4abd24" providerId="AD" clId="Web-{6A30FACB-9D08-4D5E-A423-CFCC600F7A49}" dt="2021-10-29T14:52:46.511" v="1301" actId="20577"/>
          <ac:spMkLst>
            <pc:docMk/>
            <pc:sldMk cId="1470053293" sldId="302"/>
            <ac:spMk id="3" creationId="{B4EE1CA6-79FA-44C6-AF9D-75FE39F92A2E}"/>
          </ac:spMkLst>
        </pc:spChg>
      </pc:sldChg>
      <pc:sldChg chg="modSp new">
        <pc:chgData name="SO, TingShek [Student]" userId="S::21086956d@connect.polyu.hk::2c4af86e-6832-4622-9e08-8eb4ad4abd24" providerId="AD" clId="Web-{6A30FACB-9D08-4D5E-A423-CFCC600F7A49}" dt="2021-10-29T15:02:09.290" v="1508" actId="20577"/>
        <pc:sldMkLst>
          <pc:docMk/>
          <pc:sldMk cId="2117921670" sldId="303"/>
        </pc:sldMkLst>
        <pc:spChg chg="mod">
          <ac:chgData name="SO, TingShek [Student]" userId="S::21086956d@connect.polyu.hk::2c4af86e-6832-4622-9e08-8eb4ad4abd24" providerId="AD" clId="Web-{6A30FACB-9D08-4D5E-A423-CFCC600F7A49}" dt="2021-10-29T14:40:41.274" v="1046" actId="20577"/>
          <ac:spMkLst>
            <pc:docMk/>
            <pc:sldMk cId="2117921670" sldId="303"/>
            <ac:spMk id="2" creationId="{1B53A89D-9B70-4993-8E2E-833527E5137D}"/>
          </ac:spMkLst>
        </pc:spChg>
        <pc:spChg chg="mod">
          <ac:chgData name="SO, TingShek [Student]" userId="S::21086956d@connect.polyu.hk::2c4af86e-6832-4622-9e08-8eb4ad4abd24" providerId="AD" clId="Web-{6A30FACB-9D08-4D5E-A423-CFCC600F7A49}" dt="2021-10-29T15:02:09.290" v="1508" actId="20577"/>
          <ac:spMkLst>
            <pc:docMk/>
            <pc:sldMk cId="2117921670" sldId="303"/>
            <ac:spMk id="3" creationId="{1A107285-E5C2-4EBE-9A4A-667FC06E03D3}"/>
          </ac:spMkLst>
        </pc:spChg>
      </pc:sldChg>
      <pc:sldChg chg="new">
        <pc:chgData name="SO, TingShek [Student]" userId="S::21086956d@connect.polyu.hk::2c4af86e-6832-4622-9e08-8eb4ad4abd24" providerId="AD" clId="Web-{6A30FACB-9D08-4D5E-A423-CFCC600F7A49}" dt="2021-10-29T15:02:10.087" v="1509"/>
        <pc:sldMkLst>
          <pc:docMk/>
          <pc:sldMk cId="1894011885" sldId="304"/>
        </pc:sldMkLst>
      </pc:sldChg>
    </pc:docChg>
  </pc:docChgLst>
  <pc:docChgLst>
    <pc:chgData name="DENG, vincent [Student]" userId="S::21084115d@connect.polyu.hk::ece7ef55-0d00-4aa3-9cfa-0b0f1d0761ff" providerId="AD" clId="Web-{DC663ED6-50B4-90BD-A633-E02C8079255E}"/>
    <pc:docChg chg="modSld">
      <pc:chgData name="DENG, vincent [Student]" userId="S::21084115d@connect.polyu.hk::ece7ef55-0d00-4aa3-9cfa-0b0f1d0761ff" providerId="AD" clId="Web-{DC663ED6-50B4-90BD-A633-E02C8079255E}" dt="2021-10-26T01:53:21.757" v="2" actId="20577"/>
      <pc:docMkLst>
        <pc:docMk/>
      </pc:docMkLst>
      <pc:sldChg chg="modSp">
        <pc:chgData name="DENG, vincent [Student]" userId="S::21084115d@connect.polyu.hk::ece7ef55-0d00-4aa3-9cfa-0b0f1d0761ff" providerId="AD" clId="Web-{DC663ED6-50B4-90BD-A633-E02C8079255E}" dt="2021-10-26T01:53:14.179" v="1" actId="20577"/>
        <pc:sldMkLst>
          <pc:docMk/>
          <pc:sldMk cId="2006879182" sldId="284"/>
        </pc:sldMkLst>
        <pc:spChg chg="mod">
          <ac:chgData name="DENG, vincent [Student]" userId="S::21084115d@connect.polyu.hk::ece7ef55-0d00-4aa3-9cfa-0b0f1d0761ff" providerId="AD" clId="Web-{DC663ED6-50B4-90BD-A633-E02C8079255E}" dt="2021-10-26T01:53:14.179" v="1" actId="20577"/>
          <ac:spMkLst>
            <pc:docMk/>
            <pc:sldMk cId="2006879182" sldId="284"/>
            <ac:spMk id="3" creationId="{DF67F36B-B8E6-4AB2-9B32-D784EE813600}"/>
          </ac:spMkLst>
        </pc:spChg>
      </pc:sldChg>
      <pc:sldChg chg="modSp">
        <pc:chgData name="DENG, vincent [Student]" userId="S::21084115d@connect.polyu.hk::ece7ef55-0d00-4aa3-9cfa-0b0f1d0761ff" providerId="AD" clId="Web-{DC663ED6-50B4-90BD-A633-E02C8079255E}" dt="2021-10-26T01:53:21.757" v="2" actId="20577"/>
        <pc:sldMkLst>
          <pc:docMk/>
          <pc:sldMk cId="3817236207" sldId="285"/>
        </pc:sldMkLst>
        <pc:spChg chg="mod">
          <ac:chgData name="DENG, vincent [Student]" userId="S::21084115d@connect.polyu.hk::ece7ef55-0d00-4aa3-9cfa-0b0f1d0761ff" providerId="AD" clId="Web-{DC663ED6-50B4-90BD-A633-E02C8079255E}" dt="2021-10-26T01:53:21.757" v="2" actId="20577"/>
          <ac:spMkLst>
            <pc:docMk/>
            <pc:sldMk cId="3817236207" sldId="285"/>
            <ac:spMk id="3" creationId="{77ED6CE0-A8E2-41F7-812C-CF91223B41E8}"/>
          </ac:spMkLst>
        </pc:spChg>
      </pc:sldChg>
    </pc:docChg>
  </pc:docChgLst>
  <pc:docChgLst>
    <pc:chgData name="CHEUNG, Tsz Kwan Kelly [Student]" userId="S::21093536d@connect.polyu.hk::ef1a05fe-612d-4287-a0f2-ec21234141a4" providerId="AD" clId="Web-{023A8D19-C7BE-78FB-FBC1-4A0993240A35}"/>
    <pc:docChg chg="modSld">
      <pc:chgData name="CHEUNG, Tsz Kwan Kelly [Student]" userId="S::21093536d@connect.polyu.hk::ef1a05fe-612d-4287-a0f2-ec21234141a4" providerId="AD" clId="Web-{023A8D19-C7BE-78FB-FBC1-4A0993240A35}" dt="2021-11-06T01:18:50.865" v="444"/>
      <pc:docMkLst>
        <pc:docMk/>
      </pc:docMkLst>
      <pc:sldChg chg="modSp">
        <pc:chgData name="CHEUNG, Tsz Kwan Kelly [Student]" userId="S::21093536d@connect.polyu.hk::ef1a05fe-612d-4287-a0f2-ec21234141a4" providerId="AD" clId="Web-{023A8D19-C7BE-78FB-FBC1-4A0993240A35}" dt="2021-11-06T00:31:15.819" v="12" actId="20577"/>
        <pc:sldMkLst>
          <pc:docMk/>
          <pc:sldMk cId="588476020" sldId="262"/>
        </pc:sldMkLst>
        <pc:spChg chg="mod">
          <ac:chgData name="CHEUNG, Tsz Kwan Kelly [Student]" userId="S::21093536d@connect.polyu.hk::ef1a05fe-612d-4287-a0f2-ec21234141a4" providerId="AD" clId="Web-{023A8D19-C7BE-78FB-FBC1-4A0993240A35}" dt="2021-11-06T00:31:15.819" v="12" actId="20577"/>
          <ac:spMkLst>
            <pc:docMk/>
            <pc:sldMk cId="588476020" sldId="262"/>
            <ac:spMk id="3" creationId="{19601A9E-EB1D-43FF-B555-C234D8BFD386}"/>
          </ac:spMkLst>
        </pc:spChg>
      </pc:sldChg>
      <pc:sldChg chg="modSp">
        <pc:chgData name="CHEUNG, Tsz Kwan Kelly [Student]" userId="S::21093536d@connect.polyu.hk::ef1a05fe-612d-4287-a0f2-ec21234141a4" providerId="AD" clId="Web-{023A8D19-C7BE-78FB-FBC1-4A0993240A35}" dt="2021-11-06T00:30:08.177" v="3" actId="20577"/>
        <pc:sldMkLst>
          <pc:docMk/>
          <pc:sldMk cId="2722627411" sldId="300"/>
        </pc:sldMkLst>
        <pc:spChg chg="mod">
          <ac:chgData name="CHEUNG, Tsz Kwan Kelly [Student]" userId="S::21093536d@connect.polyu.hk::ef1a05fe-612d-4287-a0f2-ec21234141a4" providerId="AD" clId="Web-{023A8D19-C7BE-78FB-FBC1-4A0993240A35}" dt="2021-11-06T00:30:08.177" v="3" actId="20577"/>
          <ac:spMkLst>
            <pc:docMk/>
            <pc:sldMk cId="2722627411" sldId="300"/>
            <ac:spMk id="230" creationId="{3C5FB669-70AC-4862-B195-73EA17CDFE3E}"/>
          </ac:spMkLst>
        </pc:spChg>
      </pc:sldChg>
      <pc:sldChg chg="modNotes">
        <pc:chgData name="CHEUNG, Tsz Kwan Kelly [Student]" userId="S::21093536d@connect.polyu.hk::ef1a05fe-612d-4287-a0f2-ec21234141a4" providerId="AD" clId="Web-{023A8D19-C7BE-78FB-FBC1-4A0993240A35}" dt="2021-11-06T01:18:50.865" v="444"/>
        <pc:sldMkLst>
          <pc:docMk/>
          <pc:sldMk cId="3362295525" sldId="334"/>
        </pc:sldMkLst>
      </pc:sldChg>
    </pc:docChg>
  </pc:docChgLst>
  <pc:docChgLst>
    <pc:chgData name="JIANG, Guanlin [Student]" userId="S::21093962d@connect.polyu.hk::92a9c807-4a6e-4c45-8296-0a0199962214" providerId="AD" clId="Web-{2FA88CC9-B35E-4551-B271-5EA50420A0B8}"/>
    <pc:docChg chg="addSld delSld modSld">
      <pc:chgData name="JIANG, Guanlin [Student]" userId="S::21093962d@connect.polyu.hk::92a9c807-4a6e-4c45-8296-0a0199962214" providerId="AD" clId="Web-{2FA88CC9-B35E-4551-B271-5EA50420A0B8}" dt="2021-10-12T10:55:22.425" v="40" actId="20577"/>
      <pc:docMkLst>
        <pc:docMk/>
      </pc:docMkLst>
      <pc:sldChg chg="modSp">
        <pc:chgData name="JIANG, Guanlin [Student]" userId="S::21093962d@connect.polyu.hk::92a9c807-4a6e-4c45-8296-0a0199962214" providerId="AD" clId="Web-{2FA88CC9-B35E-4551-B271-5EA50420A0B8}" dt="2021-10-12T10:46:31.460" v="2" actId="20577"/>
        <pc:sldMkLst>
          <pc:docMk/>
          <pc:sldMk cId="109857222" sldId="256"/>
        </pc:sldMkLst>
        <pc:spChg chg="mod">
          <ac:chgData name="JIANG, Guanlin [Student]" userId="S::21093962d@connect.polyu.hk::92a9c807-4a6e-4c45-8296-0a0199962214" providerId="AD" clId="Web-{2FA88CC9-B35E-4551-B271-5EA50420A0B8}" dt="2021-10-12T10:46:31.460" v="2" actId="20577"/>
          <ac:spMkLst>
            <pc:docMk/>
            <pc:sldMk cId="109857222" sldId="256"/>
            <ac:spMk id="2" creationId="{00000000-0000-0000-0000-000000000000}"/>
          </ac:spMkLst>
        </pc:spChg>
      </pc:sldChg>
      <pc:sldChg chg="addSp modSp new mod setBg">
        <pc:chgData name="JIANG, Guanlin [Student]" userId="S::21093962d@connect.polyu.hk::92a9c807-4a6e-4c45-8296-0a0199962214" providerId="AD" clId="Web-{2FA88CC9-B35E-4551-B271-5EA50420A0B8}" dt="2021-10-12T10:55:22.425" v="40" actId="20577"/>
        <pc:sldMkLst>
          <pc:docMk/>
          <pc:sldMk cId="1483365193" sldId="257"/>
        </pc:sldMkLst>
        <pc:spChg chg="mod">
          <ac:chgData name="JIANG, Guanlin [Student]" userId="S::21093962d@connect.polyu.hk::92a9c807-4a6e-4c45-8296-0a0199962214" providerId="AD" clId="Web-{2FA88CC9-B35E-4551-B271-5EA50420A0B8}" dt="2021-10-12T10:55:18.222" v="38" actId="20577"/>
          <ac:spMkLst>
            <pc:docMk/>
            <pc:sldMk cId="1483365193" sldId="257"/>
            <ac:spMk id="2" creationId="{62083955-D335-4A60-9E4B-3680B2AE3465}"/>
          </ac:spMkLst>
        </pc:spChg>
        <pc:spChg chg="mod">
          <ac:chgData name="JIANG, Guanlin [Student]" userId="S::21093962d@connect.polyu.hk::92a9c807-4a6e-4c45-8296-0a0199962214" providerId="AD" clId="Web-{2FA88CC9-B35E-4551-B271-5EA50420A0B8}" dt="2021-10-12T10:55:22.425" v="40" actId="20577"/>
          <ac:spMkLst>
            <pc:docMk/>
            <pc:sldMk cId="1483365193" sldId="257"/>
            <ac:spMk id="3" creationId="{19601A9E-EB1D-43FF-B555-C234D8BFD386}"/>
          </ac:spMkLst>
        </pc:spChg>
        <pc:spChg chg="add">
          <ac:chgData name="JIANG, Guanlin [Student]" userId="S::21093962d@connect.polyu.hk::92a9c807-4a6e-4c45-8296-0a0199962214" providerId="AD" clId="Web-{2FA88CC9-B35E-4551-B271-5EA50420A0B8}" dt="2021-10-12T10:48:23.947" v="5"/>
          <ac:spMkLst>
            <pc:docMk/>
            <pc:sldMk cId="1483365193" sldId="257"/>
            <ac:spMk id="8" creationId="{7CB4857B-ED7C-444D-9F04-2F885114A1C2}"/>
          </ac:spMkLst>
        </pc:spChg>
        <pc:spChg chg="add">
          <ac:chgData name="JIANG, Guanlin [Student]" userId="S::21093962d@connect.polyu.hk::92a9c807-4a6e-4c45-8296-0a0199962214" providerId="AD" clId="Web-{2FA88CC9-B35E-4551-B271-5EA50420A0B8}" dt="2021-10-12T10:48:23.947" v="5"/>
          <ac:spMkLst>
            <pc:docMk/>
            <pc:sldMk cId="1483365193" sldId="257"/>
            <ac:spMk id="10" creationId="{D18046FB-44EA-4FD8-A585-EA09A319B2D0}"/>
          </ac:spMkLst>
        </pc:spChg>
        <pc:spChg chg="add">
          <ac:chgData name="JIANG, Guanlin [Student]" userId="S::21093962d@connect.polyu.hk::92a9c807-4a6e-4c45-8296-0a0199962214" providerId="AD" clId="Web-{2FA88CC9-B35E-4551-B271-5EA50420A0B8}" dt="2021-10-12T10:48:23.947" v="5"/>
          <ac:spMkLst>
            <pc:docMk/>
            <pc:sldMk cId="1483365193" sldId="257"/>
            <ac:spMk id="12" creationId="{479F5F2B-8B58-4140-AE6A-51F6C67B18D9}"/>
          </ac:spMkLst>
        </pc:spChg>
      </pc:sldChg>
      <pc:sldChg chg="new del">
        <pc:chgData name="JIANG, Guanlin [Student]" userId="S::21093962d@connect.polyu.hk::92a9c807-4a6e-4c45-8296-0a0199962214" providerId="AD" clId="Web-{2FA88CC9-B35E-4551-B271-5EA50420A0B8}" dt="2021-10-12T10:48:35.025" v="10"/>
        <pc:sldMkLst>
          <pc:docMk/>
          <pc:sldMk cId="315809530" sldId="258"/>
        </pc:sldMkLst>
      </pc:sldChg>
      <pc:sldChg chg="add replId">
        <pc:chgData name="JIANG, Guanlin [Student]" userId="S::21093962d@connect.polyu.hk::92a9c807-4a6e-4c45-8296-0a0199962214" providerId="AD" clId="Web-{2FA88CC9-B35E-4551-B271-5EA50420A0B8}" dt="2021-10-12T10:48:32.119" v="6"/>
        <pc:sldMkLst>
          <pc:docMk/>
          <pc:sldMk cId="2060676506" sldId="259"/>
        </pc:sldMkLst>
      </pc:sldChg>
      <pc:sldChg chg="add replId">
        <pc:chgData name="JIANG, Guanlin [Student]" userId="S::21093962d@connect.polyu.hk::92a9c807-4a6e-4c45-8296-0a0199962214" providerId="AD" clId="Web-{2FA88CC9-B35E-4551-B271-5EA50420A0B8}" dt="2021-10-12T10:48:32.619" v="7"/>
        <pc:sldMkLst>
          <pc:docMk/>
          <pc:sldMk cId="1364824902" sldId="260"/>
        </pc:sldMkLst>
      </pc:sldChg>
      <pc:sldChg chg="add replId">
        <pc:chgData name="JIANG, Guanlin [Student]" userId="S::21093962d@connect.polyu.hk::92a9c807-4a6e-4c45-8296-0a0199962214" providerId="AD" clId="Web-{2FA88CC9-B35E-4551-B271-5EA50420A0B8}" dt="2021-10-12T10:48:33.353" v="8"/>
        <pc:sldMkLst>
          <pc:docMk/>
          <pc:sldMk cId="982895983" sldId="261"/>
        </pc:sldMkLst>
      </pc:sldChg>
      <pc:sldChg chg="add replId">
        <pc:chgData name="JIANG, Guanlin [Student]" userId="S::21093962d@connect.polyu.hk::92a9c807-4a6e-4c45-8296-0a0199962214" providerId="AD" clId="Web-{2FA88CC9-B35E-4551-B271-5EA50420A0B8}" dt="2021-10-12T10:48:33.775" v="9"/>
        <pc:sldMkLst>
          <pc:docMk/>
          <pc:sldMk cId="588476020" sldId="262"/>
        </pc:sldMkLst>
      </pc:sldChg>
    </pc:docChg>
  </pc:docChgLst>
  <pc:docChgLst>
    <pc:chgData name="HIU, Jason Kenneth [Student]" userId="S::21101682d@connect.polyu.hk::6dfc0a74-74d7-46d1-a75b-dbe8b5c92851" providerId="AD" clId="Web-{2EE91869-8B49-56F7-118D-322E8626B4DE}"/>
    <pc:docChg chg="sldOrd">
      <pc:chgData name="HIU, Jason Kenneth [Student]" userId="S::21101682d@connect.polyu.hk::6dfc0a74-74d7-46d1-a75b-dbe8b5c92851" providerId="AD" clId="Web-{2EE91869-8B49-56F7-118D-322E8626B4DE}" dt="2021-10-21T05:28:03.286" v="0"/>
      <pc:docMkLst>
        <pc:docMk/>
      </pc:docMkLst>
      <pc:sldChg chg="ord">
        <pc:chgData name="HIU, Jason Kenneth [Student]" userId="S::21101682d@connect.polyu.hk::6dfc0a74-74d7-46d1-a75b-dbe8b5c92851" providerId="AD" clId="Web-{2EE91869-8B49-56F7-118D-322E8626B4DE}" dt="2021-10-21T05:28:03.286" v="0"/>
        <pc:sldMkLst>
          <pc:docMk/>
          <pc:sldMk cId="2288073503" sldId="266"/>
        </pc:sldMkLst>
      </pc:sldChg>
    </pc:docChg>
  </pc:docChgLst>
  <pc:docChgLst>
    <pc:chgData name="SO, TingShek [Student]" userId="S::21086956d@connect.polyu.hk::2c4af86e-6832-4622-9e08-8eb4ad4abd24" providerId="AD" clId="Web-{ED755F1B-E366-3D8F-6934-268B42BFEC9E}"/>
    <pc:docChg chg="addSld delSld modSld">
      <pc:chgData name="SO, TingShek [Student]" userId="S::21086956d@connect.polyu.hk::2c4af86e-6832-4622-9e08-8eb4ad4abd24" providerId="AD" clId="Web-{ED755F1B-E366-3D8F-6934-268B42BFEC9E}" dt="2021-11-06T20:21:00.985" v="194" actId="14100"/>
      <pc:docMkLst>
        <pc:docMk/>
      </pc:docMkLst>
      <pc:sldChg chg="addSp delSp modSp del">
        <pc:chgData name="SO, TingShek [Student]" userId="S::21086956d@connect.polyu.hk::2c4af86e-6832-4622-9e08-8eb4ad4abd24" providerId="AD" clId="Web-{ED755F1B-E366-3D8F-6934-268B42BFEC9E}" dt="2021-11-06T20:02:48.179" v="8"/>
        <pc:sldMkLst>
          <pc:docMk/>
          <pc:sldMk cId="2797736297" sldId="280"/>
        </pc:sldMkLst>
        <pc:spChg chg="add del mod">
          <ac:chgData name="SO, TingShek [Student]" userId="S::21086956d@connect.polyu.hk::2c4af86e-6832-4622-9e08-8eb4ad4abd24" providerId="AD" clId="Web-{ED755F1B-E366-3D8F-6934-268B42BFEC9E}" dt="2021-11-06T20:01:37.819" v="4"/>
          <ac:spMkLst>
            <pc:docMk/>
            <pc:sldMk cId="2797736297" sldId="280"/>
            <ac:spMk id="3" creationId="{5647BD57-8BDF-43D7-ADD1-5490D2BD1797}"/>
          </ac:spMkLst>
        </pc:spChg>
        <pc:spChg chg="add mod">
          <ac:chgData name="SO, TingShek [Student]" userId="S::21086956d@connect.polyu.hk::2c4af86e-6832-4622-9e08-8eb4ad4abd24" providerId="AD" clId="Web-{ED755F1B-E366-3D8F-6934-268B42BFEC9E}" dt="2021-11-06T20:02:45.070" v="7" actId="1076"/>
          <ac:spMkLst>
            <pc:docMk/>
            <pc:sldMk cId="2797736297" sldId="280"/>
            <ac:spMk id="6" creationId="{93048E1C-6CAA-4B83-A4FE-165A468749E2}"/>
          </ac:spMkLst>
        </pc:spChg>
        <pc:spChg chg="del mod">
          <ac:chgData name="SO, TingShek [Student]" userId="S::21086956d@connect.polyu.hk::2c4af86e-6832-4622-9e08-8eb4ad4abd24" providerId="AD" clId="Web-{ED755F1B-E366-3D8F-6934-268B42BFEC9E}" dt="2021-11-06T20:01:44.022" v="5"/>
          <ac:spMkLst>
            <pc:docMk/>
            <pc:sldMk cId="2797736297" sldId="280"/>
            <ac:spMk id="7" creationId="{DED79177-347E-4DF6-9B5E-94FB8E3059A5}"/>
          </ac:spMkLst>
        </pc:spChg>
        <pc:picChg chg="del">
          <ac:chgData name="SO, TingShek [Student]" userId="S::21086956d@connect.polyu.hk::2c4af86e-6832-4622-9e08-8eb4ad4abd24" providerId="AD" clId="Web-{ED755F1B-E366-3D8F-6934-268B42BFEC9E}" dt="2021-11-06T20:01:22.656" v="1"/>
          <ac:picMkLst>
            <pc:docMk/>
            <pc:sldMk cId="2797736297" sldId="280"/>
            <ac:picMk id="4" creationId="{387E74D7-93B6-4E84-AAB4-A77162E5DB91}"/>
          </ac:picMkLst>
        </pc:picChg>
      </pc:sldChg>
      <pc:sldChg chg="modSp">
        <pc:chgData name="SO, TingShek [Student]" userId="S::21086956d@connect.polyu.hk::2c4af86e-6832-4622-9e08-8eb4ad4abd24" providerId="AD" clId="Web-{ED755F1B-E366-3D8F-6934-268B42BFEC9E}" dt="2021-11-06T19:58:19.449" v="0" actId="20577"/>
        <pc:sldMkLst>
          <pc:docMk/>
          <pc:sldMk cId="2374443912" sldId="282"/>
        </pc:sldMkLst>
        <pc:spChg chg="mod">
          <ac:chgData name="SO, TingShek [Student]" userId="S::21086956d@connect.polyu.hk::2c4af86e-6832-4622-9e08-8eb4ad4abd24" providerId="AD" clId="Web-{ED755F1B-E366-3D8F-6934-268B42BFEC9E}" dt="2021-11-06T19:58:19.449" v="0" actId="20577"/>
          <ac:spMkLst>
            <pc:docMk/>
            <pc:sldMk cId="2374443912" sldId="282"/>
            <ac:spMk id="2" creationId="{E27142F0-B13E-48B3-925A-051B0FB4FA90}"/>
          </ac:spMkLst>
        </pc:spChg>
      </pc:sldChg>
      <pc:sldChg chg="modSp new">
        <pc:chgData name="SO, TingShek [Student]" userId="S::21086956d@connect.polyu.hk::2c4af86e-6832-4622-9e08-8eb4ad4abd24" providerId="AD" clId="Web-{ED755F1B-E366-3D8F-6934-268B42BFEC9E}" dt="2021-11-06T20:21:00.985" v="194" actId="14100"/>
        <pc:sldMkLst>
          <pc:docMk/>
          <pc:sldMk cId="895191083" sldId="343"/>
        </pc:sldMkLst>
        <pc:spChg chg="mod">
          <ac:chgData name="SO, TingShek [Student]" userId="S::21086956d@connect.polyu.hk::2c4af86e-6832-4622-9e08-8eb4ad4abd24" providerId="AD" clId="Web-{ED755F1B-E366-3D8F-6934-268B42BFEC9E}" dt="2021-11-06T20:05:18.698" v="37" actId="20577"/>
          <ac:spMkLst>
            <pc:docMk/>
            <pc:sldMk cId="895191083" sldId="343"/>
            <ac:spMk id="2" creationId="{62EC627D-0475-42A3-8C1F-5B84324D620A}"/>
          </ac:spMkLst>
        </pc:spChg>
        <pc:spChg chg="mod">
          <ac:chgData name="SO, TingShek [Student]" userId="S::21086956d@connect.polyu.hk::2c4af86e-6832-4622-9e08-8eb4ad4abd24" providerId="AD" clId="Web-{ED755F1B-E366-3D8F-6934-268B42BFEC9E}" dt="2021-11-06T20:21:00.985" v="194" actId="14100"/>
          <ac:spMkLst>
            <pc:docMk/>
            <pc:sldMk cId="895191083" sldId="343"/>
            <ac:spMk id="3" creationId="{0377C7F2-A548-40AC-864F-8A8FF3CFFB52}"/>
          </ac:spMkLst>
        </pc:spChg>
      </pc:sldChg>
    </pc:docChg>
  </pc:docChgLst>
  <pc:docChgLst>
    <pc:chgData name="LAM, Wan Yuet [Student]" userId="S::21095599d@connect.polyu.hk::51bd3efc-0519-443a-bd0e-aa95dd8c6283" providerId="AD" clId="Web-{C7C34F52-5E77-8DD2-06E0-E30FA70CFB08}"/>
    <pc:docChg chg="addSld delSld modSld sldOrd">
      <pc:chgData name="LAM, Wan Yuet [Student]" userId="S::21095599d@connect.polyu.hk::51bd3efc-0519-443a-bd0e-aa95dd8c6283" providerId="AD" clId="Web-{C7C34F52-5E77-8DD2-06E0-E30FA70CFB08}" dt="2021-10-28T09:30:05.180" v="377" actId="20577"/>
      <pc:docMkLst>
        <pc:docMk/>
      </pc:docMkLst>
      <pc:sldChg chg="modSp del">
        <pc:chgData name="LAM, Wan Yuet [Student]" userId="S::21095599d@connect.polyu.hk::51bd3efc-0519-443a-bd0e-aa95dd8c6283" providerId="AD" clId="Web-{C7C34F52-5E77-8DD2-06E0-E30FA70CFB08}" dt="2021-10-28T09:04:02.747" v="136"/>
        <pc:sldMkLst>
          <pc:docMk/>
          <pc:sldMk cId="2160053550" sldId="276"/>
        </pc:sldMkLst>
        <pc:spChg chg="mod">
          <ac:chgData name="LAM, Wan Yuet [Student]" userId="S::21095599d@connect.polyu.hk::51bd3efc-0519-443a-bd0e-aa95dd8c6283" providerId="AD" clId="Web-{C7C34F52-5E77-8DD2-06E0-E30FA70CFB08}" dt="2021-10-28T08:53:04.606" v="14" actId="20577"/>
          <ac:spMkLst>
            <pc:docMk/>
            <pc:sldMk cId="2160053550" sldId="276"/>
            <ac:spMk id="4" creationId="{D93BC0C7-5AB5-4ADA-96CE-9D7DDDEF3A7F}"/>
          </ac:spMkLst>
        </pc:spChg>
      </pc:sldChg>
      <pc:sldChg chg="addSp delSp modSp new ord">
        <pc:chgData name="LAM, Wan Yuet [Student]" userId="S::21095599d@connect.polyu.hk::51bd3efc-0519-443a-bd0e-aa95dd8c6283" providerId="AD" clId="Web-{C7C34F52-5E77-8DD2-06E0-E30FA70CFB08}" dt="2021-10-28T09:19:16.540" v="322" actId="20577"/>
        <pc:sldMkLst>
          <pc:docMk/>
          <pc:sldMk cId="942343519" sldId="294"/>
        </pc:sldMkLst>
        <pc:spChg chg="mod">
          <ac:chgData name="LAM, Wan Yuet [Student]" userId="S::21095599d@connect.polyu.hk::51bd3efc-0519-443a-bd0e-aa95dd8c6283" providerId="AD" clId="Web-{C7C34F52-5E77-8DD2-06E0-E30FA70CFB08}" dt="2021-10-28T09:04:59.515" v="143" actId="20577"/>
          <ac:spMkLst>
            <pc:docMk/>
            <pc:sldMk cId="942343519" sldId="294"/>
            <ac:spMk id="2" creationId="{25E76A3A-BDC3-459D-A448-7E3964339DF1}"/>
          </ac:spMkLst>
        </pc:spChg>
        <pc:spChg chg="mod">
          <ac:chgData name="LAM, Wan Yuet [Student]" userId="S::21095599d@connect.polyu.hk::51bd3efc-0519-443a-bd0e-aa95dd8c6283" providerId="AD" clId="Web-{C7C34F52-5E77-8DD2-06E0-E30FA70CFB08}" dt="2021-10-28T09:19:16.540" v="322" actId="20577"/>
          <ac:spMkLst>
            <pc:docMk/>
            <pc:sldMk cId="942343519" sldId="294"/>
            <ac:spMk id="3" creationId="{B2AAA90D-8918-49FC-B5C8-20585004027D}"/>
          </ac:spMkLst>
        </pc:spChg>
        <pc:spChg chg="add del">
          <ac:chgData name="LAM, Wan Yuet [Student]" userId="S::21095599d@connect.polyu.hk::51bd3efc-0519-443a-bd0e-aa95dd8c6283" providerId="AD" clId="Web-{C7C34F52-5E77-8DD2-06E0-E30FA70CFB08}" dt="2021-10-28T09:00:08.283" v="81"/>
          <ac:spMkLst>
            <pc:docMk/>
            <pc:sldMk cId="942343519" sldId="294"/>
            <ac:spMk id="4" creationId="{2F8265A7-A8B0-4B98-BF75-33AED5FA210F}"/>
          </ac:spMkLst>
        </pc:spChg>
      </pc:sldChg>
      <pc:sldChg chg="modSp new">
        <pc:chgData name="LAM, Wan Yuet [Student]" userId="S::21095599d@connect.polyu.hk::51bd3efc-0519-443a-bd0e-aa95dd8c6283" providerId="AD" clId="Web-{C7C34F52-5E77-8DD2-06E0-E30FA70CFB08}" dt="2021-10-28T09:30:05.180" v="377" actId="20577"/>
        <pc:sldMkLst>
          <pc:docMk/>
          <pc:sldMk cId="2031892807" sldId="295"/>
        </pc:sldMkLst>
        <pc:spChg chg="mod">
          <ac:chgData name="LAM, Wan Yuet [Student]" userId="S::21095599d@connect.polyu.hk::51bd3efc-0519-443a-bd0e-aa95dd8c6283" providerId="AD" clId="Web-{C7C34F52-5E77-8DD2-06E0-E30FA70CFB08}" dt="2021-10-28T09:03:11.088" v="130" actId="20577"/>
          <ac:spMkLst>
            <pc:docMk/>
            <pc:sldMk cId="2031892807" sldId="295"/>
            <ac:spMk id="2" creationId="{BB2562A3-D7EF-4581-9F88-F9B1FD08F6C6}"/>
          </ac:spMkLst>
        </pc:spChg>
        <pc:spChg chg="mod">
          <ac:chgData name="LAM, Wan Yuet [Student]" userId="S::21095599d@connect.polyu.hk::51bd3efc-0519-443a-bd0e-aa95dd8c6283" providerId="AD" clId="Web-{C7C34F52-5E77-8DD2-06E0-E30FA70CFB08}" dt="2021-10-28T09:30:05.180" v="377" actId="20577"/>
          <ac:spMkLst>
            <pc:docMk/>
            <pc:sldMk cId="2031892807" sldId="295"/>
            <ac:spMk id="3" creationId="{FCABEA82-7868-4955-8C67-7BF274763734}"/>
          </ac:spMkLst>
        </pc:spChg>
      </pc:sldChg>
      <pc:sldChg chg="modSp new">
        <pc:chgData name="LAM, Wan Yuet [Student]" userId="S::21095599d@connect.polyu.hk::51bd3efc-0519-443a-bd0e-aa95dd8c6283" providerId="AD" clId="Web-{C7C34F52-5E77-8DD2-06E0-E30FA70CFB08}" dt="2021-10-28T09:28:52.708" v="375" actId="20577"/>
        <pc:sldMkLst>
          <pc:docMk/>
          <pc:sldMk cId="134935931" sldId="296"/>
        </pc:sldMkLst>
        <pc:spChg chg="mod">
          <ac:chgData name="LAM, Wan Yuet [Student]" userId="S::21095599d@connect.polyu.hk::51bd3efc-0519-443a-bd0e-aa95dd8c6283" providerId="AD" clId="Web-{C7C34F52-5E77-8DD2-06E0-E30FA70CFB08}" dt="2021-10-28T09:03:28.433" v="133" actId="20577"/>
          <ac:spMkLst>
            <pc:docMk/>
            <pc:sldMk cId="134935931" sldId="296"/>
            <ac:spMk id="2" creationId="{0364AEEE-5C04-4F8C-8632-B1588B3F7128}"/>
          </ac:spMkLst>
        </pc:spChg>
        <pc:spChg chg="mod">
          <ac:chgData name="LAM, Wan Yuet [Student]" userId="S::21095599d@connect.polyu.hk::51bd3efc-0519-443a-bd0e-aa95dd8c6283" providerId="AD" clId="Web-{C7C34F52-5E77-8DD2-06E0-E30FA70CFB08}" dt="2021-10-28T09:28:52.708" v="375" actId="20577"/>
          <ac:spMkLst>
            <pc:docMk/>
            <pc:sldMk cId="134935931" sldId="296"/>
            <ac:spMk id="3" creationId="{8543B15E-4958-459A-A7EE-3EAF32950736}"/>
          </ac:spMkLst>
        </pc:spChg>
      </pc:sldChg>
      <pc:sldChg chg="modSp new">
        <pc:chgData name="LAM, Wan Yuet [Student]" userId="S::21095599d@connect.polyu.hk::51bd3efc-0519-443a-bd0e-aa95dd8c6283" providerId="AD" clId="Web-{C7C34F52-5E77-8DD2-06E0-E30FA70CFB08}" dt="2021-10-28T09:29:28.319" v="376" actId="20577"/>
        <pc:sldMkLst>
          <pc:docMk/>
          <pc:sldMk cId="625980481" sldId="297"/>
        </pc:sldMkLst>
        <pc:spChg chg="mod">
          <ac:chgData name="LAM, Wan Yuet [Student]" userId="S::21095599d@connect.polyu.hk::51bd3efc-0519-443a-bd0e-aa95dd8c6283" providerId="AD" clId="Web-{C7C34F52-5E77-8DD2-06E0-E30FA70CFB08}" dt="2021-10-28T09:03:33.527" v="135" actId="20577"/>
          <ac:spMkLst>
            <pc:docMk/>
            <pc:sldMk cId="625980481" sldId="297"/>
            <ac:spMk id="2" creationId="{445497D2-B8C8-42CE-9A5B-A42CF89EFFEF}"/>
          </ac:spMkLst>
        </pc:spChg>
        <pc:spChg chg="mod">
          <ac:chgData name="LAM, Wan Yuet [Student]" userId="S::21095599d@connect.polyu.hk::51bd3efc-0519-443a-bd0e-aa95dd8c6283" providerId="AD" clId="Web-{C7C34F52-5E77-8DD2-06E0-E30FA70CFB08}" dt="2021-10-28T09:29:28.319" v="376" actId="20577"/>
          <ac:spMkLst>
            <pc:docMk/>
            <pc:sldMk cId="625980481" sldId="297"/>
            <ac:spMk id="3" creationId="{D20DB7B0-48BC-4AF0-88E0-5E2B67D0DDB7}"/>
          </ac:spMkLst>
        </pc:spChg>
      </pc:sldChg>
      <pc:sldChg chg="new del">
        <pc:chgData name="LAM, Wan Yuet [Student]" userId="S::21095599d@connect.polyu.hk::51bd3efc-0519-443a-bd0e-aa95dd8c6283" providerId="AD" clId="Web-{C7C34F52-5E77-8DD2-06E0-E30FA70CFB08}" dt="2021-10-28T09:04:29.639" v="138"/>
        <pc:sldMkLst>
          <pc:docMk/>
          <pc:sldMk cId="947360831" sldId="298"/>
        </pc:sldMkLst>
      </pc:sldChg>
      <pc:sldChg chg="modSp new">
        <pc:chgData name="LAM, Wan Yuet [Student]" userId="S::21095599d@connect.polyu.hk::51bd3efc-0519-443a-bd0e-aa95dd8c6283" providerId="AD" clId="Web-{C7C34F52-5E77-8DD2-06E0-E30FA70CFB08}" dt="2021-10-28T09:05:33.204" v="147" actId="20577"/>
        <pc:sldMkLst>
          <pc:docMk/>
          <pc:sldMk cId="3034863823" sldId="298"/>
        </pc:sldMkLst>
        <pc:spChg chg="mod">
          <ac:chgData name="LAM, Wan Yuet [Student]" userId="S::21095599d@connect.polyu.hk::51bd3efc-0519-443a-bd0e-aa95dd8c6283" providerId="AD" clId="Web-{C7C34F52-5E77-8DD2-06E0-E30FA70CFB08}" dt="2021-10-28T09:04:46.124" v="141" actId="20577"/>
          <ac:spMkLst>
            <pc:docMk/>
            <pc:sldMk cId="3034863823" sldId="298"/>
            <ac:spMk id="2" creationId="{51A25885-3D00-4049-9461-687AE78125B5}"/>
          </ac:spMkLst>
        </pc:spChg>
        <pc:spChg chg="mod">
          <ac:chgData name="LAM, Wan Yuet [Student]" userId="S::21095599d@connect.polyu.hk::51bd3efc-0519-443a-bd0e-aa95dd8c6283" providerId="AD" clId="Web-{C7C34F52-5E77-8DD2-06E0-E30FA70CFB08}" dt="2021-10-28T09:05:33.204" v="147" actId="20577"/>
          <ac:spMkLst>
            <pc:docMk/>
            <pc:sldMk cId="3034863823" sldId="298"/>
            <ac:spMk id="3" creationId="{C583479A-FDF1-4CCA-A1CF-3D370F6864A7}"/>
          </ac:spMkLst>
        </pc:spChg>
      </pc:sldChg>
      <pc:sldChg chg="modSp new">
        <pc:chgData name="LAM, Wan Yuet [Student]" userId="S::21095599d@connect.polyu.hk::51bd3efc-0519-443a-bd0e-aa95dd8c6283" providerId="AD" clId="Web-{C7C34F52-5E77-8DD2-06E0-E30FA70CFB08}" dt="2021-10-28T09:12:43.099" v="248" actId="20577"/>
        <pc:sldMkLst>
          <pc:docMk/>
          <pc:sldMk cId="1420829398" sldId="299"/>
        </pc:sldMkLst>
        <pc:spChg chg="mod">
          <ac:chgData name="LAM, Wan Yuet [Student]" userId="S::21095599d@connect.polyu.hk::51bd3efc-0519-443a-bd0e-aa95dd8c6283" providerId="AD" clId="Web-{C7C34F52-5E77-8DD2-06E0-E30FA70CFB08}" dt="2021-10-28T09:09:53.466" v="184" actId="20577"/>
          <ac:spMkLst>
            <pc:docMk/>
            <pc:sldMk cId="1420829398" sldId="299"/>
            <ac:spMk id="2" creationId="{94ABE2A3-57F3-427F-9E55-73A4450A83B9}"/>
          </ac:spMkLst>
        </pc:spChg>
        <pc:spChg chg="mod">
          <ac:chgData name="LAM, Wan Yuet [Student]" userId="S::21095599d@connect.polyu.hk::51bd3efc-0519-443a-bd0e-aa95dd8c6283" providerId="AD" clId="Web-{C7C34F52-5E77-8DD2-06E0-E30FA70CFB08}" dt="2021-10-28T09:12:43.099" v="248" actId="20577"/>
          <ac:spMkLst>
            <pc:docMk/>
            <pc:sldMk cId="1420829398" sldId="299"/>
            <ac:spMk id="3" creationId="{BD351438-50FE-4BB1-9EDC-DB0E32074AC5}"/>
          </ac:spMkLst>
        </pc:spChg>
      </pc:sldChg>
    </pc:docChg>
  </pc:docChgLst>
  <pc:docChgLst>
    <pc:chgData name="LAM, Wan Yuet [Student]" userId="S::21095599d@connect.polyu.hk::51bd3efc-0519-443a-bd0e-aa95dd8c6283" providerId="AD" clId="Web-{D5D1D50B-0102-6FD3-EC51-39349027CDF2}"/>
    <pc:docChg chg="sldOrd">
      <pc:chgData name="LAM, Wan Yuet [Student]" userId="S::21095599d@connect.polyu.hk::51bd3efc-0519-443a-bd0e-aa95dd8c6283" providerId="AD" clId="Web-{D5D1D50B-0102-6FD3-EC51-39349027CDF2}" dt="2021-11-07T03:55:24.872" v="1"/>
      <pc:docMkLst>
        <pc:docMk/>
      </pc:docMkLst>
      <pc:sldChg chg="ord">
        <pc:chgData name="LAM, Wan Yuet [Student]" userId="S::21095599d@connect.polyu.hk::51bd3efc-0519-443a-bd0e-aa95dd8c6283" providerId="AD" clId="Web-{D5D1D50B-0102-6FD3-EC51-39349027CDF2}" dt="2021-11-07T03:55:24.872" v="1"/>
        <pc:sldMkLst>
          <pc:docMk/>
          <pc:sldMk cId="1717338889" sldId="309"/>
        </pc:sldMkLst>
      </pc:sldChg>
    </pc:docChg>
  </pc:docChgLst>
  <pc:docChgLst>
    <pc:chgData name="DENG, vincent [Student]" userId="S::21084115d@connect.polyu.hk::ece7ef55-0d00-4aa3-9cfa-0b0f1d0761ff" providerId="AD" clId="Web-{DA325BDB-36E2-4C3A-9452-82EF779E22F1}"/>
    <pc:docChg chg="addSld modSld sldOrd">
      <pc:chgData name="DENG, vincent [Student]" userId="S::21084115d@connect.polyu.hk::ece7ef55-0d00-4aa3-9cfa-0b0f1d0761ff" providerId="AD" clId="Web-{DA325BDB-36E2-4C3A-9452-82EF779E22F1}" dt="2021-10-24T17:37:40.186" v="569" actId="20577"/>
      <pc:docMkLst>
        <pc:docMk/>
      </pc:docMkLst>
      <pc:sldChg chg="modSp">
        <pc:chgData name="DENG, vincent [Student]" userId="S::21084115d@connect.polyu.hk::ece7ef55-0d00-4aa3-9cfa-0b0f1d0761ff" providerId="AD" clId="Web-{DA325BDB-36E2-4C3A-9452-82EF779E22F1}" dt="2021-10-24T10:56:58.084" v="9" actId="20577"/>
        <pc:sldMkLst>
          <pc:docMk/>
          <pc:sldMk cId="3930247039" sldId="272"/>
        </pc:sldMkLst>
        <pc:spChg chg="mod">
          <ac:chgData name="DENG, vincent [Student]" userId="S::21084115d@connect.polyu.hk::ece7ef55-0d00-4aa3-9cfa-0b0f1d0761ff" providerId="AD" clId="Web-{DA325BDB-36E2-4C3A-9452-82EF779E22F1}" dt="2021-10-24T10:56:28.910" v="3" actId="14100"/>
          <ac:spMkLst>
            <pc:docMk/>
            <pc:sldMk cId="3930247039" sldId="272"/>
            <ac:spMk id="2" creationId="{00000000-0000-0000-0000-000000000000}"/>
          </ac:spMkLst>
        </pc:spChg>
        <pc:spChg chg="mod">
          <ac:chgData name="DENG, vincent [Student]" userId="S::21084115d@connect.polyu.hk::ece7ef55-0d00-4aa3-9cfa-0b0f1d0761ff" providerId="AD" clId="Web-{DA325BDB-36E2-4C3A-9452-82EF779E22F1}" dt="2021-10-24T10:56:58.084" v="9" actId="20577"/>
          <ac:spMkLst>
            <pc:docMk/>
            <pc:sldMk cId="3930247039" sldId="272"/>
            <ac:spMk id="3" creationId="{00000000-0000-0000-0000-000000000000}"/>
          </ac:spMkLst>
        </pc:spChg>
      </pc:sldChg>
      <pc:sldChg chg="addSp delSp modSp new">
        <pc:chgData name="DENG, vincent [Student]" userId="S::21084115d@connect.polyu.hk::ece7ef55-0d00-4aa3-9cfa-0b0f1d0761ff" providerId="AD" clId="Web-{DA325BDB-36E2-4C3A-9452-82EF779E22F1}" dt="2021-10-24T16:12:15.023" v="555" actId="1076"/>
        <pc:sldMkLst>
          <pc:docMk/>
          <pc:sldMk cId="765773623" sldId="277"/>
        </pc:sldMkLst>
        <pc:spChg chg="mod">
          <ac:chgData name="DENG, vincent [Student]" userId="S::21084115d@connect.polyu.hk::ece7ef55-0d00-4aa3-9cfa-0b0f1d0761ff" providerId="AD" clId="Web-{DA325BDB-36E2-4C3A-9452-82EF779E22F1}" dt="2021-10-24T11:26:00.675" v="71" actId="20577"/>
          <ac:spMkLst>
            <pc:docMk/>
            <pc:sldMk cId="765773623" sldId="277"/>
            <ac:spMk id="2" creationId="{FF53EEAF-CAAB-4D28-A173-167BF5D77442}"/>
          </ac:spMkLst>
        </pc:spChg>
        <pc:spChg chg="del mod">
          <ac:chgData name="DENG, vincent [Student]" userId="S::21084115d@connect.polyu.hk::ece7ef55-0d00-4aa3-9cfa-0b0f1d0761ff" providerId="AD" clId="Web-{DA325BDB-36E2-4C3A-9452-82EF779E22F1}" dt="2021-10-24T11:21:53.473" v="48"/>
          <ac:spMkLst>
            <pc:docMk/>
            <pc:sldMk cId="765773623" sldId="277"/>
            <ac:spMk id="3" creationId="{860E21B1-308A-40C1-859C-6543C8A92E3E}"/>
          </ac:spMkLst>
        </pc:spChg>
        <pc:spChg chg="add del">
          <ac:chgData name="DENG, vincent [Student]" userId="S::21084115d@connect.polyu.hk::ece7ef55-0d00-4aa3-9cfa-0b0f1d0761ff" providerId="AD" clId="Web-{DA325BDB-36E2-4C3A-9452-82EF779E22F1}" dt="2021-10-24T11:20:10.326" v="47"/>
          <ac:spMkLst>
            <pc:docMk/>
            <pc:sldMk cId="765773623" sldId="277"/>
            <ac:spMk id="4" creationId="{616DC267-51EC-48C7-8085-22B546EB4A9C}"/>
          </ac:spMkLst>
        </pc:spChg>
        <pc:spChg chg="add del mod">
          <ac:chgData name="DENG, vincent [Student]" userId="S::21084115d@connect.polyu.hk::ece7ef55-0d00-4aa3-9cfa-0b0f1d0761ff" providerId="AD" clId="Web-{DA325BDB-36E2-4C3A-9452-82EF779E22F1}" dt="2021-10-24T11:22:00.129" v="51"/>
          <ac:spMkLst>
            <pc:docMk/>
            <pc:sldMk cId="765773623" sldId="277"/>
            <ac:spMk id="23" creationId="{1602F862-F027-4BB1-9795-14F14E77AC19}"/>
          </ac:spMkLst>
        </pc:spChg>
        <pc:graphicFrameChg chg="add del mod ord modGraphic">
          <ac:chgData name="DENG, vincent [Student]" userId="S::21084115d@connect.polyu.hk::ece7ef55-0d00-4aa3-9cfa-0b0f1d0761ff" providerId="AD" clId="Web-{DA325BDB-36E2-4C3A-9452-82EF779E22F1}" dt="2021-10-24T16:12:15.023" v="555" actId="1076"/>
          <ac:graphicFrameMkLst>
            <pc:docMk/>
            <pc:sldMk cId="765773623" sldId="277"/>
            <ac:graphicFrameMk id="5" creationId="{29D3D715-E492-43B8-96F7-883AA47438F6}"/>
          </ac:graphicFrameMkLst>
        </pc:graphicFrameChg>
      </pc:sldChg>
      <pc:sldChg chg="modSp new ord">
        <pc:chgData name="DENG, vincent [Student]" userId="S::21084115d@connect.polyu.hk::ece7ef55-0d00-4aa3-9cfa-0b0f1d0761ff" providerId="AD" clId="Web-{DA325BDB-36E2-4C3A-9452-82EF779E22F1}" dt="2021-10-24T13:17:28.429" v="231"/>
        <pc:sldMkLst>
          <pc:docMk/>
          <pc:sldMk cId="846174540" sldId="278"/>
        </pc:sldMkLst>
        <pc:spChg chg="mod">
          <ac:chgData name="DENG, vincent [Student]" userId="S::21084115d@connect.polyu.hk::ece7ef55-0d00-4aa3-9cfa-0b0f1d0761ff" providerId="AD" clId="Web-{DA325BDB-36E2-4C3A-9452-82EF779E22F1}" dt="2021-10-24T11:49:05.431" v="150" actId="1076"/>
          <ac:spMkLst>
            <pc:docMk/>
            <pc:sldMk cId="846174540" sldId="278"/>
            <ac:spMk id="2" creationId="{EC2E5EB8-147F-4CB1-81BD-DB9D959E733A}"/>
          </ac:spMkLst>
        </pc:spChg>
        <pc:spChg chg="mod">
          <ac:chgData name="DENG, vincent [Student]" userId="S::21084115d@connect.polyu.hk::ece7ef55-0d00-4aa3-9cfa-0b0f1d0761ff" providerId="AD" clId="Web-{DA325BDB-36E2-4C3A-9452-82EF779E22F1}" dt="2021-10-24T11:49:22.229" v="152" actId="1076"/>
          <ac:spMkLst>
            <pc:docMk/>
            <pc:sldMk cId="846174540" sldId="278"/>
            <ac:spMk id="3" creationId="{E0B7F090-238E-4EC4-9DAC-6878CD27E65F}"/>
          </ac:spMkLst>
        </pc:spChg>
      </pc:sldChg>
      <pc:sldChg chg="addSp delSp modSp new ord">
        <pc:chgData name="DENG, vincent [Student]" userId="S::21084115d@connect.polyu.hk::ece7ef55-0d00-4aa3-9cfa-0b0f1d0761ff" providerId="AD" clId="Web-{DA325BDB-36E2-4C3A-9452-82EF779E22F1}" dt="2021-10-24T14:13:47.140" v="330" actId="1076"/>
        <pc:sldMkLst>
          <pc:docMk/>
          <pc:sldMk cId="2797736297" sldId="280"/>
        </pc:sldMkLst>
        <pc:spChg chg="del">
          <ac:chgData name="DENG, vincent [Student]" userId="S::21084115d@connect.polyu.hk::ece7ef55-0d00-4aa3-9cfa-0b0f1d0761ff" providerId="AD" clId="Web-{DA325BDB-36E2-4C3A-9452-82EF779E22F1}" dt="2021-10-24T11:49:29.870" v="153"/>
          <ac:spMkLst>
            <pc:docMk/>
            <pc:sldMk cId="2797736297" sldId="280"/>
            <ac:spMk id="2" creationId="{0D50B8FF-065E-4740-B6C5-21EF029BAA14}"/>
          </ac:spMkLst>
        </pc:spChg>
        <pc:spChg chg="del mod">
          <ac:chgData name="DENG, vincent [Student]" userId="S::21084115d@connect.polyu.hk::ece7ef55-0d00-4aa3-9cfa-0b0f1d0761ff" providerId="AD" clId="Web-{DA325BDB-36E2-4C3A-9452-82EF779E22F1}" dt="2021-10-24T11:54:59.953" v="155"/>
          <ac:spMkLst>
            <pc:docMk/>
            <pc:sldMk cId="2797736297" sldId="280"/>
            <ac:spMk id="3" creationId="{A2FE9B28-20F4-46E7-9485-1E6ED5906FAE}"/>
          </ac:spMkLst>
        </pc:spChg>
        <pc:spChg chg="add mod">
          <ac:chgData name="DENG, vincent [Student]" userId="S::21084115d@connect.polyu.hk::ece7ef55-0d00-4aa3-9cfa-0b0f1d0761ff" providerId="AD" clId="Web-{DA325BDB-36E2-4C3A-9452-82EF779E22F1}" dt="2021-10-24T11:55:08.578" v="162" actId="20577"/>
          <ac:spMkLst>
            <pc:docMk/>
            <pc:sldMk cId="2797736297" sldId="280"/>
            <ac:spMk id="5" creationId="{4E2D5DDE-FE7C-42B5-B647-C1DAB1377B23}"/>
          </ac:spMkLst>
        </pc:spChg>
        <pc:spChg chg="add mod">
          <ac:chgData name="DENG, vincent [Student]" userId="S::21084115d@connect.polyu.hk::ece7ef55-0d00-4aa3-9cfa-0b0f1d0761ff" providerId="AD" clId="Web-{DA325BDB-36E2-4C3A-9452-82EF779E22F1}" dt="2021-10-24T14:13:47.140" v="330" actId="1076"/>
          <ac:spMkLst>
            <pc:docMk/>
            <pc:sldMk cId="2797736297" sldId="280"/>
            <ac:spMk id="7" creationId="{DED79177-347E-4DF6-9B5E-94FB8E3059A5}"/>
          </ac:spMkLst>
        </pc:spChg>
        <pc:picChg chg="add mod ord">
          <ac:chgData name="DENG, vincent [Student]" userId="S::21084115d@connect.polyu.hk::ece7ef55-0d00-4aa3-9cfa-0b0f1d0761ff" providerId="AD" clId="Web-{DA325BDB-36E2-4C3A-9452-82EF779E22F1}" dt="2021-10-24T11:55:28.002" v="170" actId="1076"/>
          <ac:picMkLst>
            <pc:docMk/>
            <pc:sldMk cId="2797736297" sldId="280"/>
            <ac:picMk id="4" creationId="{387E74D7-93B6-4E84-AAB4-A77162E5DB91}"/>
          </ac:picMkLst>
        </pc:picChg>
      </pc:sldChg>
      <pc:sldChg chg="modSp">
        <pc:chgData name="DENG, vincent [Student]" userId="S::21084115d@connect.polyu.hk::ece7ef55-0d00-4aa3-9cfa-0b0f1d0761ff" providerId="AD" clId="Web-{DA325BDB-36E2-4C3A-9452-82EF779E22F1}" dt="2021-10-24T13:16:01.787" v="226" actId="1076"/>
        <pc:sldMkLst>
          <pc:docMk/>
          <pc:sldMk cId="3849446447" sldId="281"/>
        </pc:sldMkLst>
        <pc:picChg chg="mod">
          <ac:chgData name="DENG, vincent [Student]" userId="S::21084115d@connect.polyu.hk::ece7ef55-0d00-4aa3-9cfa-0b0f1d0761ff" providerId="AD" clId="Web-{DA325BDB-36E2-4C3A-9452-82EF779E22F1}" dt="2021-10-24T13:16:01.787" v="226" actId="1076"/>
          <ac:picMkLst>
            <pc:docMk/>
            <pc:sldMk cId="3849446447" sldId="281"/>
            <ac:picMk id="7" creationId="{CCB9CFC6-50FF-4C75-A886-2A71EC697344}"/>
          </ac:picMkLst>
        </pc:picChg>
      </pc:sldChg>
      <pc:sldChg chg="modSp new">
        <pc:chgData name="DENG, vincent [Student]" userId="S::21084115d@connect.polyu.hk::ece7ef55-0d00-4aa3-9cfa-0b0f1d0761ff" providerId="AD" clId="Web-{DA325BDB-36E2-4C3A-9452-82EF779E22F1}" dt="2021-10-24T15:36:52.703" v="496" actId="20577"/>
        <pc:sldMkLst>
          <pc:docMk/>
          <pc:sldMk cId="2006879182" sldId="284"/>
        </pc:sldMkLst>
        <pc:spChg chg="mod">
          <ac:chgData name="DENG, vincent [Student]" userId="S::21084115d@connect.polyu.hk::ece7ef55-0d00-4aa3-9cfa-0b0f1d0761ff" providerId="AD" clId="Web-{DA325BDB-36E2-4C3A-9452-82EF779E22F1}" dt="2021-10-24T15:19:53.939" v="415" actId="1076"/>
          <ac:spMkLst>
            <pc:docMk/>
            <pc:sldMk cId="2006879182" sldId="284"/>
            <ac:spMk id="2" creationId="{B674B1AC-70C2-407D-ACAC-7B88BC4E57DE}"/>
          </ac:spMkLst>
        </pc:spChg>
        <pc:spChg chg="mod">
          <ac:chgData name="DENG, vincent [Student]" userId="S::21084115d@connect.polyu.hk::ece7ef55-0d00-4aa3-9cfa-0b0f1d0761ff" providerId="AD" clId="Web-{DA325BDB-36E2-4C3A-9452-82EF779E22F1}" dt="2021-10-24T15:36:52.703" v="496" actId="20577"/>
          <ac:spMkLst>
            <pc:docMk/>
            <pc:sldMk cId="2006879182" sldId="284"/>
            <ac:spMk id="3" creationId="{DF67F36B-B8E6-4AB2-9B32-D784EE813600}"/>
          </ac:spMkLst>
        </pc:spChg>
      </pc:sldChg>
      <pc:sldChg chg="modSp new">
        <pc:chgData name="DENG, vincent [Student]" userId="S::21084115d@connect.polyu.hk::ece7ef55-0d00-4aa3-9cfa-0b0f1d0761ff" providerId="AD" clId="Web-{DA325BDB-36E2-4C3A-9452-82EF779E22F1}" dt="2021-10-24T16:05:06.620" v="554" actId="20577"/>
        <pc:sldMkLst>
          <pc:docMk/>
          <pc:sldMk cId="3817236207" sldId="285"/>
        </pc:sldMkLst>
        <pc:spChg chg="mod">
          <ac:chgData name="DENG, vincent [Student]" userId="S::21084115d@connect.polyu.hk::ece7ef55-0d00-4aa3-9cfa-0b0f1d0761ff" providerId="AD" clId="Web-{DA325BDB-36E2-4C3A-9452-82EF779E22F1}" dt="2021-10-24T15:47:58.042" v="513" actId="20577"/>
          <ac:spMkLst>
            <pc:docMk/>
            <pc:sldMk cId="3817236207" sldId="285"/>
            <ac:spMk id="2" creationId="{C3E9661C-C465-4229-B7A3-79079C7D4512}"/>
          </ac:spMkLst>
        </pc:spChg>
        <pc:spChg chg="mod">
          <ac:chgData name="DENG, vincent [Student]" userId="S::21084115d@connect.polyu.hk::ece7ef55-0d00-4aa3-9cfa-0b0f1d0761ff" providerId="AD" clId="Web-{DA325BDB-36E2-4C3A-9452-82EF779E22F1}" dt="2021-10-24T16:05:06.620" v="554" actId="20577"/>
          <ac:spMkLst>
            <pc:docMk/>
            <pc:sldMk cId="3817236207" sldId="285"/>
            <ac:spMk id="3" creationId="{77ED6CE0-A8E2-41F7-812C-CF91223B41E8}"/>
          </ac:spMkLst>
        </pc:spChg>
      </pc:sldChg>
      <pc:sldChg chg="modSp new">
        <pc:chgData name="DENG, vincent [Student]" userId="S::21084115d@connect.polyu.hk::ece7ef55-0d00-4aa3-9cfa-0b0f1d0761ff" providerId="AD" clId="Web-{DA325BDB-36E2-4C3A-9452-82EF779E22F1}" dt="2021-10-24T17:37:40.186" v="569" actId="20577"/>
        <pc:sldMkLst>
          <pc:docMk/>
          <pc:sldMk cId="881457048" sldId="286"/>
        </pc:sldMkLst>
        <pc:spChg chg="mod">
          <ac:chgData name="DENG, vincent [Student]" userId="S::21084115d@connect.polyu.hk::ece7ef55-0d00-4aa3-9cfa-0b0f1d0761ff" providerId="AD" clId="Web-{DA325BDB-36E2-4C3A-9452-82EF779E22F1}" dt="2021-10-24T16:13:35.057" v="557" actId="20577"/>
          <ac:spMkLst>
            <pc:docMk/>
            <pc:sldMk cId="881457048" sldId="286"/>
            <ac:spMk id="2" creationId="{B6E0E8BA-6F98-4816-8CC1-5E8A24ECB84D}"/>
          </ac:spMkLst>
        </pc:spChg>
        <pc:spChg chg="mod">
          <ac:chgData name="DENG, vincent [Student]" userId="S::21084115d@connect.polyu.hk::ece7ef55-0d00-4aa3-9cfa-0b0f1d0761ff" providerId="AD" clId="Web-{DA325BDB-36E2-4C3A-9452-82EF779E22F1}" dt="2021-10-24T17:37:40.186" v="569" actId="20577"/>
          <ac:spMkLst>
            <pc:docMk/>
            <pc:sldMk cId="881457048" sldId="286"/>
            <ac:spMk id="3" creationId="{02228848-3C7A-487A-B7A1-E44DB25F2EA4}"/>
          </ac:spMkLst>
        </pc:spChg>
      </pc:sldChg>
    </pc:docChg>
  </pc:docChgLst>
  <pc:docChgLst>
    <pc:chgData name="LAM, Wan Yuet [Student]" userId="S::21095599d@connect.polyu.hk::51bd3efc-0519-443a-bd0e-aa95dd8c6283" providerId="AD" clId="Web-{5D93B2E5-321D-17CB-6DD7-3327D01D3F79}"/>
    <pc:docChg chg="addSld modSld sldOrd">
      <pc:chgData name="LAM, Wan Yuet [Student]" userId="S::21095599d@connect.polyu.hk::51bd3efc-0519-443a-bd0e-aa95dd8c6283" providerId="AD" clId="Web-{5D93B2E5-321D-17CB-6DD7-3327D01D3F79}" dt="2021-10-31T04:39:10.457" v="187" actId="20577"/>
      <pc:docMkLst>
        <pc:docMk/>
      </pc:docMkLst>
      <pc:sldChg chg="addSp modSp mod setBg">
        <pc:chgData name="LAM, Wan Yuet [Student]" userId="S::21095599d@connect.polyu.hk::51bd3efc-0519-443a-bd0e-aa95dd8c6283" providerId="AD" clId="Web-{5D93B2E5-321D-17CB-6DD7-3327D01D3F79}" dt="2021-10-31T02:28:44.352" v="7" actId="20577"/>
        <pc:sldMkLst>
          <pc:docMk/>
          <pc:sldMk cId="942343519" sldId="294"/>
        </pc:sldMkLst>
        <pc:spChg chg="mod">
          <ac:chgData name="LAM, Wan Yuet [Student]" userId="S::21095599d@connect.polyu.hk::51bd3efc-0519-443a-bd0e-aa95dd8c6283" providerId="AD" clId="Web-{5D93B2E5-321D-17CB-6DD7-3327D01D3F79}" dt="2021-10-31T02:27:40.101" v="1"/>
          <ac:spMkLst>
            <pc:docMk/>
            <pc:sldMk cId="942343519" sldId="294"/>
            <ac:spMk id="2" creationId="{25E76A3A-BDC3-459D-A448-7E3964339DF1}"/>
          </ac:spMkLst>
        </pc:spChg>
        <pc:spChg chg="mod">
          <ac:chgData name="LAM, Wan Yuet [Student]" userId="S::21095599d@connect.polyu.hk::51bd3efc-0519-443a-bd0e-aa95dd8c6283" providerId="AD" clId="Web-{5D93B2E5-321D-17CB-6DD7-3327D01D3F79}" dt="2021-10-31T02:28:44.352" v="7" actId="20577"/>
          <ac:spMkLst>
            <pc:docMk/>
            <pc:sldMk cId="942343519" sldId="294"/>
            <ac:spMk id="3" creationId="{B2AAA90D-8918-49FC-B5C8-20585004027D}"/>
          </ac:spMkLst>
        </pc:spChg>
        <pc:spChg chg="add">
          <ac:chgData name="LAM, Wan Yuet [Student]" userId="S::21095599d@connect.polyu.hk::51bd3efc-0519-443a-bd0e-aa95dd8c6283" providerId="AD" clId="Web-{5D93B2E5-321D-17CB-6DD7-3327D01D3F79}" dt="2021-10-31T02:27:40.101" v="1"/>
          <ac:spMkLst>
            <pc:docMk/>
            <pc:sldMk cId="942343519" sldId="294"/>
            <ac:spMk id="9" creationId="{1FFF7873-0DD0-4FEA-8FE9-8DD8AEA4315B}"/>
          </ac:spMkLst>
        </pc:spChg>
        <pc:picChg chg="add mod ord">
          <ac:chgData name="LAM, Wan Yuet [Student]" userId="S::21095599d@connect.polyu.hk::51bd3efc-0519-443a-bd0e-aa95dd8c6283" providerId="AD" clId="Web-{5D93B2E5-321D-17CB-6DD7-3327D01D3F79}" dt="2021-10-31T02:28:06.695" v="5" actId="1076"/>
          <ac:picMkLst>
            <pc:docMk/>
            <pc:sldMk cId="942343519" sldId="294"/>
            <ac:picMk id="4" creationId="{21309F97-9C28-4967-A651-ADC10631BE65}"/>
          </ac:picMkLst>
        </pc:picChg>
        <pc:picChg chg="add">
          <ac:chgData name="LAM, Wan Yuet [Student]" userId="S::21095599d@connect.polyu.hk::51bd3efc-0519-443a-bd0e-aa95dd8c6283" providerId="AD" clId="Web-{5D93B2E5-321D-17CB-6DD7-3327D01D3F79}" dt="2021-10-31T02:27:40.101" v="1"/>
          <ac:picMkLst>
            <pc:docMk/>
            <pc:sldMk cId="942343519" sldId="294"/>
            <ac:picMk id="11" creationId="{82284447-B84C-4C3B-98EA-03E44DB755D8}"/>
          </ac:picMkLst>
        </pc:picChg>
        <pc:picChg chg="add">
          <ac:chgData name="LAM, Wan Yuet [Student]" userId="S::21095599d@connect.polyu.hk::51bd3efc-0519-443a-bd0e-aa95dd8c6283" providerId="AD" clId="Web-{5D93B2E5-321D-17CB-6DD7-3327D01D3F79}" dt="2021-10-31T02:27:40.101" v="1"/>
          <ac:picMkLst>
            <pc:docMk/>
            <pc:sldMk cId="942343519" sldId="294"/>
            <ac:picMk id="15" creationId="{DD2CF979-0F0E-4E68-A483-DBF0A635F3EC}"/>
          </ac:picMkLst>
        </pc:picChg>
        <pc:cxnChg chg="add">
          <ac:chgData name="LAM, Wan Yuet [Student]" userId="S::21095599d@connect.polyu.hk::51bd3efc-0519-443a-bd0e-aa95dd8c6283" providerId="AD" clId="Web-{5D93B2E5-321D-17CB-6DD7-3327D01D3F79}" dt="2021-10-31T02:27:40.101" v="1"/>
          <ac:cxnSpMkLst>
            <pc:docMk/>
            <pc:sldMk cId="942343519" sldId="294"/>
            <ac:cxnSpMk id="13" creationId="{4140E084-3765-4F4D-AD43-DDB43996997B}"/>
          </ac:cxnSpMkLst>
        </pc:cxnChg>
      </pc:sldChg>
      <pc:sldChg chg="addSp delSp modSp mod setBg">
        <pc:chgData name="LAM, Wan Yuet [Student]" userId="S::21095599d@connect.polyu.hk::51bd3efc-0519-443a-bd0e-aa95dd8c6283" providerId="AD" clId="Web-{5D93B2E5-321D-17CB-6DD7-3327D01D3F79}" dt="2021-10-31T04:06:12.775" v="128"/>
        <pc:sldMkLst>
          <pc:docMk/>
          <pc:sldMk cId="2031892807" sldId="295"/>
        </pc:sldMkLst>
        <pc:spChg chg="mod">
          <ac:chgData name="LAM, Wan Yuet [Student]" userId="S::21095599d@connect.polyu.hk::51bd3efc-0519-443a-bd0e-aa95dd8c6283" providerId="AD" clId="Web-{5D93B2E5-321D-17CB-6DD7-3327D01D3F79}" dt="2021-10-31T04:03:00.379" v="120"/>
          <ac:spMkLst>
            <pc:docMk/>
            <pc:sldMk cId="2031892807" sldId="295"/>
            <ac:spMk id="2" creationId="{BB2562A3-D7EF-4581-9F88-F9B1FD08F6C6}"/>
          </ac:spMkLst>
        </pc:spChg>
        <pc:spChg chg="mod ord">
          <ac:chgData name="LAM, Wan Yuet [Student]" userId="S::21095599d@connect.polyu.hk::51bd3efc-0519-443a-bd0e-aa95dd8c6283" providerId="AD" clId="Web-{5D93B2E5-321D-17CB-6DD7-3327D01D3F79}" dt="2021-10-31T04:06:12.775" v="128"/>
          <ac:spMkLst>
            <pc:docMk/>
            <pc:sldMk cId="2031892807" sldId="295"/>
            <ac:spMk id="3" creationId="{FCABEA82-7868-4955-8C67-7BF274763734}"/>
          </ac:spMkLst>
        </pc:spChg>
        <pc:picChg chg="add del mod">
          <ac:chgData name="LAM, Wan Yuet [Student]" userId="S::21095599d@connect.polyu.hk::51bd3efc-0519-443a-bd0e-aa95dd8c6283" providerId="AD" clId="Web-{5D93B2E5-321D-17CB-6DD7-3327D01D3F79}" dt="2021-10-31T04:04:28.741" v="124"/>
          <ac:picMkLst>
            <pc:docMk/>
            <pc:sldMk cId="2031892807" sldId="295"/>
            <ac:picMk id="4" creationId="{DC35E25C-C31C-4BC6-AF5B-BEF7CD54B22C}"/>
          </ac:picMkLst>
        </pc:picChg>
        <pc:picChg chg="add del mod">
          <ac:chgData name="LAM, Wan Yuet [Student]" userId="S::21095599d@connect.polyu.hk::51bd3efc-0519-443a-bd0e-aa95dd8c6283" providerId="AD" clId="Web-{5D93B2E5-321D-17CB-6DD7-3327D01D3F79}" dt="2021-10-31T04:06:10.181" v="127"/>
          <ac:picMkLst>
            <pc:docMk/>
            <pc:sldMk cId="2031892807" sldId="295"/>
            <ac:picMk id="5" creationId="{51E80BE2-D3FD-4C2E-856D-4346168D7D0B}"/>
          </ac:picMkLst>
        </pc:picChg>
        <pc:picChg chg="add mod">
          <ac:chgData name="LAM, Wan Yuet [Student]" userId="S::21095599d@connect.polyu.hk::51bd3efc-0519-443a-bd0e-aa95dd8c6283" providerId="AD" clId="Web-{5D93B2E5-321D-17CB-6DD7-3327D01D3F79}" dt="2021-10-31T04:06:12.775" v="128"/>
          <ac:picMkLst>
            <pc:docMk/>
            <pc:sldMk cId="2031892807" sldId="295"/>
            <ac:picMk id="6" creationId="{7B94582C-B797-41BA-B4CE-24E2B49F67A4}"/>
          </ac:picMkLst>
        </pc:picChg>
      </pc:sldChg>
      <pc:sldChg chg="addSp modSp mod setBg">
        <pc:chgData name="LAM, Wan Yuet [Student]" userId="S::21095599d@connect.polyu.hk::51bd3efc-0519-443a-bd0e-aa95dd8c6283" providerId="AD" clId="Web-{5D93B2E5-321D-17CB-6DD7-3327D01D3F79}" dt="2021-10-31T04:02:01.705" v="118"/>
        <pc:sldMkLst>
          <pc:docMk/>
          <pc:sldMk cId="134935931" sldId="296"/>
        </pc:sldMkLst>
        <pc:spChg chg="mod">
          <ac:chgData name="LAM, Wan Yuet [Student]" userId="S::21095599d@connect.polyu.hk::51bd3efc-0519-443a-bd0e-aa95dd8c6283" providerId="AD" clId="Web-{5D93B2E5-321D-17CB-6DD7-3327D01D3F79}" dt="2021-10-31T04:02:01.705" v="118"/>
          <ac:spMkLst>
            <pc:docMk/>
            <pc:sldMk cId="134935931" sldId="296"/>
            <ac:spMk id="2" creationId="{0364AEEE-5C04-4F8C-8632-B1588B3F7128}"/>
          </ac:spMkLst>
        </pc:spChg>
        <pc:spChg chg="mod ord">
          <ac:chgData name="LAM, Wan Yuet [Student]" userId="S::21095599d@connect.polyu.hk::51bd3efc-0519-443a-bd0e-aa95dd8c6283" providerId="AD" clId="Web-{5D93B2E5-321D-17CB-6DD7-3327D01D3F79}" dt="2021-10-31T04:02:01.705" v="118"/>
          <ac:spMkLst>
            <pc:docMk/>
            <pc:sldMk cId="134935931" sldId="296"/>
            <ac:spMk id="3" creationId="{8543B15E-4958-459A-A7EE-3EAF32950736}"/>
          </ac:spMkLst>
        </pc:spChg>
        <pc:picChg chg="add mod">
          <ac:chgData name="LAM, Wan Yuet [Student]" userId="S::21095599d@connect.polyu.hk::51bd3efc-0519-443a-bd0e-aa95dd8c6283" providerId="AD" clId="Web-{5D93B2E5-321D-17CB-6DD7-3327D01D3F79}" dt="2021-10-31T04:02:01.705" v="118"/>
          <ac:picMkLst>
            <pc:docMk/>
            <pc:sldMk cId="134935931" sldId="296"/>
            <ac:picMk id="4" creationId="{E3F08D37-73AC-454F-90FC-3549AE8AF1A4}"/>
          </ac:picMkLst>
        </pc:picChg>
      </pc:sldChg>
      <pc:sldChg chg="addSp delSp modSp mod setBg">
        <pc:chgData name="LAM, Wan Yuet [Student]" userId="S::21095599d@connect.polyu.hk::51bd3efc-0519-443a-bd0e-aa95dd8c6283" providerId="AD" clId="Web-{5D93B2E5-321D-17CB-6DD7-3327D01D3F79}" dt="2021-10-31T04:01:47.908" v="117"/>
        <pc:sldMkLst>
          <pc:docMk/>
          <pc:sldMk cId="625980481" sldId="297"/>
        </pc:sldMkLst>
        <pc:spChg chg="mod ord">
          <ac:chgData name="LAM, Wan Yuet [Student]" userId="S::21095599d@connect.polyu.hk::51bd3efc-0519-443a-bd0e-aa95dd8c6283" providerId="AD" clId="Web-{5D93B2E5-321D-17CB-6DD7-3327D01D3F79}" dt="2021-10-31T04:01:47.908" v="117"/>
          <ac:spMkLst>
            <pc:docMk/>
            <pc:sldMk cId="625980481" sldId="297"/>
            <ac:spMk id="2" creationId="{445497D2-B8C8-42CE-9A5B-A42CF89EFFEF}"/>
          </ac:spMkLst>
        </pc:spChg>
        <pc:spChg chg="mod ord">
          <ac:chgData name="LAM, Wan Yuet [Student]" userId="S::21095599d@connect.polyu.hk::51bd3efc-0519-443a-bd0e-aa95dd8c6283" providerId="AD" clId="Web-{5D93B2E5-321D-17CB-6DD7-3327D01D3F79}" dt="2021-10-31T04:01:47.908" v="117"/>
          <ac:spMkLst>
            <pc:docMk/>
            <pc:sldMk cId="625980481" sldId="297"/>
            <ac:spMk id="3" creationId="{D20DB7B0-48BC-4AF0-88E0-5E2B67D0DDB7}"/>
          </ac:spMkLst>
        </pc:spChg>
        <pc:spChg chg="add del">
          <ac:chgData name="LAM, Wan Yuet [Student]" userId="S::21095599d@connect.polyu.hk::51bd3efc-0519-443a-bd0e-aa95dd8c6283" providerId="AD" clId="Web-{5D93B2E5-321D-17CB-6DD7-3327D01D3F79}" dt="2021-10-31T04:01:47.908" v="116"/>
          <ac:spMkLst>
            <pc:docMk/>
            <pc:sldMk cId="625980481" sldId="297"/>
            <ac:spMk id="7" creationId="{2120660E-F826-4655-BB97-984B17FE52E9}"/>
          </ac:spMkLst>
        </pc:spChg>
        <pc:spChg chg="add del">
          <ac:chgData name="LAM, Wan Yuet [Student]" userId="S::21095599d@connect.polyu.hk::51bd3efc-0519-443a-bd0e-aa95dd8c6283" providerId="AD" clId="Web-{5D93B2E5-321D-17CB-6DD7-3327D01D3F79}" dt="2021-10-31T04:01:12.954" v="107"/>
          <ac:spMkLst>
            <pc:docMk/>
            <pc:sldMk cId="625980481" sldId="297"/>
            <ac:spMk id="10" creationId="{E8647EB8-A4BA-4577-BC19-D29C4DB7A28B}"/>
          </ac:spMkLst>
        </pc:spChg>
        <pc:picChg chg="add del mod ord">
          <ac:chgData name="LAM, Wan Yuet [Student]" userId="S::21095599d@connect.polyu.hk::51bd3efc-0519-443a-bd0e-aa95dd8c6283" providerId="AD" clId="Web-{5D93B2E5-321D-17CB-6DD7-3327D01D3F79}" dt="2021-10-31T04:01:18.095" v="108"/>
          <ac:picMkLst>
            <pc:docMk/>
            <pc:sldMk cId="625980481" sldId="297"/>
            <ac:picMk id="4" creationId="{351BE821-BE11-4ABD-8609-6AE2276818F1}"/>
          </ac:picMkLst>
        </pc:picChg>
        <pc:picChg chg="add mod ord">
          <ac:chgData name="LAM, Wan Yuet [Student]" userId="S::21095599d@connect.polyu.hk::51bd3efc-0519-443a-bd0e-aa95dd8c6283" providerId="AD" clId="Web-{5D93B2E5-321D-17CB-6DD7-3327D01D3F79}" dt="2021-10-31T04:01:47.908" v="117"/>
          <ac:picMkLst>
            <pc:docMk/>
            <pc:sldMk cId="625980481" sldId="297"/>
            <ac:picMk id="5" creationId="{2DA41C68-9322-471E-B439-65507492704D}"/>
          </ac:picMkLst>
        </pc:picChg>
        <pc:picChg chg="add del">
          <ac:chgData name="LAM, Wan Yuet [Student]" userId="S::21095599d@connect.polyu.hk::51bd3efc-0519-443a-bd0e-aa95dd8c6283" providerId="AD" clId="Web-{5D93B2E5-321D-17CB-6DD7-3327D01D3F79}" dt="2021-10-31T04:01:47.908" v="116"/>
          <ac:picMkLst>
            <pc:docMk/>
            <pc:sldMk cId="625980481" sldId="297"/>
            <ac:picMk id="8" creationId="{B36D89EE-FA2B-4C32-8C00-B2C6ED2123E2}"/>
          </ac:picMkLst>
        </pc:picChg>
        <pc:picChg chg="add del">
          <ac:chgData name="LAM, Wan Yuet [Student]" userId="S::21095599d@connect.polyu.hk::51bd3efc-0519-443a-bd0e-aa95dd8c6283" providerId="AD" clId="Web-{5D93B2E5-321D-17CB-6DD7-3327D01D3F79}" dt="2021-10-31T04:01:47.908" v="116"/>
          <ac:picMkLst>
            <pc:docMk/>
            <pc:sldMk cId="625980481" sldId="297"/>
            <ac:picMk id="9" creationId="{318307F8-152F-4244-A9FE-8D30EFFB79F0}"/>
          </ac:picMkLst>
        </pc:picChg>
        <pc:picChg chg="add del">
          <ac:chgData name="LAM, Wan Yuet [Student]" userId="S::21095599d@connect.polyu.hk::51bd3efc-0519-443a-bd0e-aa95dd8c6283" providerId="AD" clId="Web-{5D93B2E5-321D-17CB-6DD7-3327D01D3F79}" dt="2021-10-31T04:01:12.954" v="107"/>
          <ac:picMkLst>
            <pc:docMk/>
            <pc:sldMk cId="625980481" sldId="297"/>
            <ac:picMk id="12" creationId="{A381ED2D-F98E-4FB5-AF44-0D271CBE3760}"/>
          </ac:picMkLst>
        </pc:picChg>
        <pc:picChg chg="add del">
          <ac:chgData name="LAM, Wan Yuet [Student]" userId="S::21095599d@connect.polyu.hk::51bd3efc-0519-443a-bd0e-aa95dd8c6283" providerId="AD" clId="Web-{5D93B2E5-321D-17CB-6DD7-3327D01D3F79}" dt="2021-10-31T04:01:12.954" v="107"/>
          <ac:picMkLst>
            <pc:docMk/>
            <pc:sldMk cId="625980481" sldId="297"/>
            <ac:picMk id="14" creationId="{D6022CFA-A050-4588-AFFA-539348CC3A23}"/>
          </ac:picMkLst>
        </pc:picChg>
      </pc:sldChg>
      <pc:sldChg chg="ord">
        <pc:chgData name="LAM, Wan Yuet [Student]" userId="S::21095599d@connect.polyu.hk::51bd3efc-0519-443a-bd0e-aa95dd8c6283" providerId="AD" clId="Web-{5D93B2E5-321D-17CB-6DD7-3327D01D3F79}" dt="2021-10-31T04:26:12.942" v="130"/>
        <pc:sldMkLst>
          <pc:docMk/>
          <pc:sldMk cId="3034863823" sldId="298"/>
        </pc:sldMkLst>
      </pc:sldChg>
      <pc:sldChg chg="addSp modSp new ord">
        <pc:chgData name="LAM, Wan Yuet [Student]" userId="S::21095599d@connect.polyu.hk::51bd3efc-0519-443a-bd0e-aa95dd8c6283" providerId="AD" clId="Web-{5D93B2E5-321D-17CB-6DD7-3327D01D3F79}" dt="2021-10-31T04:39:10.457" v="187" actId="20577"/>
        <pc:sldMkLst>
          <pc:docMk/>
          <pc:sldMk cId="3572731868" sldId="305"/>
        </pc:sldMkLst>
        <pc:spChg chg="mod">
          <ac:chgData name="LAM, Wan Yuet [Student]" userId="S::21095599d@connect.polyu.hk::51bd3efc-0519-443a-bd0e-aa95dd8c6283" providerId="AD" clId="Web-{5D93B2E5-321D-17CB-6DD7-3327D01D3F79}" dt="2021-10-31T04:39:10.457" v="187" actId="20577"/>
          <ac:spMkLst>
            <pc:docMk/>
            <pc:sldMk cId="3572731868" sldId="305"/>
            <ac:spMk id="2" creationId="{E4F06984-F07F-497A-A5D4-8DDA3F8DB93F}"/>
          </ac:spMkLst>
        </pc:spChg>
        <pc:spChg chg="mod">
          <ac:chgData name="LAM, Wan Yuet [Student]" userId="S::21095599d@connect.polyu.hk::51bd3efc-0519-443a-bd0e-aa95dd8c6283" providerId="AD" clId="Web-{5D93B2E5-321D-17CB-6DD7-3327D01D3F79}" dt="2021-10-31T04:36:11.266" v="175" actId="20577"/>
          <ac:spMkLst>
            <pc:docMk/>
            <pc:sldMk cId="3572731868" sldId="305"/>
            <ac:spMk id="3" creationId="{2D6DD2F3-9E55-4464-B551-2600C7E4C5B5}"/>
          </ac:spMkLst>
        </pc:spChg>
        <pc:picChg chg="add mod">
          <ac:chgData name="LAM, Wan Yuet [Student]" userId="S::21095599d@connect.polyu.hk::51bd3efc-0519-443a-bd0e-aa95dd8c6283" providerId="AD" clId="Web-{5D93B2E5-321D-17CB-6DD7-3327D01D3F79}" dt="2021-10-31T04:38:50.284" v="180" actId="1076"/>
          <ac:picMkLst>
            <pc:docMk/>
            <pc:sldMk cId="3572731868" sldId="305"/>
            <ac:picMk id="4" creationId="{F2736C0B-D426-4150-B888-3760DE5C12B1}"/>
          </ac:picMkLst>
        </pc:picChg>
      </pc:sldChg>
    </pc:docChg>
  </pc:docChgLst>
  <pc:docChgLst>
    <pc:chgData name="LAM, Wan Yuet [Student]" userId="S::21095599d@connect.polyu.hk::51bd3efc-0519-443a-bd0e-aa95dd8c6283" providerId="AD" clId="Web-{9D46D597-83D6-9172-F75F-05A6436F8152}"/>
    <pc:docChg chg="addSld delSld modSld">
      <pc:chgData name="LAM, Wan Yuet [Student]" userId="S::21095599d@connect.polyu.hk::51bd3efc-0519-443a-bd0e-aa95dd8c6283" providerId="AD" clId="Web-{9D46D597-83D6-9172-F75F-05A6436F8152}" dt="2021-10-24T04:25:04.102" v="220" actId="20577"/>
      <pc:docMkLst>
        <pc:docMk/>
      </pc:docMkLst>
      <pc:sldChg chg="modSp">
        <pc:chgData name="LAM, Wan Yuet [Student]" userId="S::21095599d@connect.polyu.hk::51bd3efc-0519-443a-bd0e-aa95dd8c6283" providerId="AD" clId="Web-{9D46D597-83D6-9172-F75F-05A6436F8152}" dt="2021-10-24T04:25:04.102" v="220" actId="20577"/>
        <pc:sldMkLst>
          <pc:docMk/>
          <pc:sldMk cId="1483365193" sldId="257"/>
        </pc:sldMkLst>
        <pc:spChg chg="mod">
          <ac:chgData name="LAM, Wan Yuet [Student]" userId="S::21095599d@connect.polyu.hk::51bd3efc-0519-443a-bd0e-aa95dd8c6283" providerId="AD" clId="Web-{9D46D597-83D6-9172-F75F-05A6436F8152}" dt="2021-10-24T04:25:04.102" v="220" actId="20577"/>
          <ac:spMkLst>
            <pc:docMk/>
            <pc:sldMk cId="1483365193" sldId="257"/>
            <ac:spMk id="3" creationId="{19601A9E-EB1D-43FF-B555-C234D8BFD386}"/>
          </ac:spMkLst>
        </pc:spChg>
      </pc:sldChg>
      <pc:sldChg chg="addSp delSp modSp new del">
        <pc:chgData name="LAM, Wan Yuet [Student]" userId="S::21095599d@connect.polyu.hk::51bd3efc-0519-443a-bd0e-aa95dd8c6283" providerId="AD" clId="Web-{9D46D597-83D6-9172-F75F-05A6436F8152}" dt="2021-10-24T04:09:06.301" v="7"/>
        <pc:sldMkLst>
          <pc:docMk/>
          <pc:sldMk cId="1097526392" sldId="276"/>
        </pc:sldMkLst>
        <pc:spChg chg="add del">
          <ac:chgData name="LAM, Wan Yuet [Student]" userId="S::21095599d@connect.polyu.hk::51bd3efc-0519-443a-bd0e-aa95dd8c6283" providerId="AD" clId="Web-{9D46D597-83D6-9172-F75F-05A6436F8152}" dt="2021-10-24T04:09:03.817" v="6"/>
          <ac:spMkLst>
            <pc:docMk/>
            <pc:sldMk cId="1097526392" sldId="276"/>
            <ac:spMk id="3" creationId="{A744662B-4F92-4820-B9C3-D9A46421086F}"/>
          </ac:spMkLst>
        </pc:spChg>
        <pc:spChg chg="add del mod">
          <ac:chgData name="LAM, Wan Yuet [Student]" userId="S::21095599d@connect.polyu.hk::51bd3efc-0519-443a-bd0e-aa95dd8c6283" providerId="AD" clId="Web-{9D46D597-83D6-9172-F75F-05A6436F8152}" dt="2021-10-24T04:09:02.973" v="5"/>
          <ac:spMkLst>
            <pc:docMk/>
            <pc:sldMk cId="1097526392" sldId="276"/>
            <ac:spMk id="6" creationId="{EA8DA56C-83E1-4D99-9E20-15F984720CF2}"/>
          </ac:spMkLst>
        </pc:spChg>
        <pc:picChg chg="add del mod ord">
          <ac:chgData name="LAM, Wan Yuet [Student]" userId="S::21095599d@connect.polyu.hk::51bd3efc-0519-443a-bd0e-aa95dd8c6283" providerId="AD" clId="Web-{9D46D597-83D6-9172-F75F-05A6436F8152}" dt="2021-10-24T04:09:03.817" v="6"/>
          <ac:picMkLst>
            <pc:docMk/>
            <pc:sldMk cId="1097526392" sldId="276"/>
            <ac:picMk id="4" creationId="{AA1B9D30-0058-4131-B523-90F090ADA87C}"/>
          </ac:picMkLst>
        </pc:picChg>
      </pc:sldChg>
      <pc:sldChg chg="new del">
        <pc:chgData name="LAM, Wan Yuet [Student]" userId="S::21095599d@connect.polyu.hk::51bd3efc-0519-443a-bd0e-aa95dd8c6283" providerId="AD" clId="Web-{9D46D597-83D6-9172-F75F-05A6436F8152}" dt="2021-10-24T04:09:22.130" v="9"/>
        <pc:sldMkLst>
          <pc:docMk/>
          <pc:sldMk cId="2047112805" sldId="276"/>
        </pc:sldMkLst>
      </pc:sldChg>
      <pc:sldChg chg="addSp delSp modSp new">
        <pc:chgData name="LAM, Wan Yuet [Student]" userId="S::21095599d@connect.polyu.hk::51bd3efc-0519-443a-bd0e-aa95dd8c6283" providerId="AD" clId="Web-{9D46D597-83D6-9172-F75F-05A6436F8152}" dt="2021-10-24T04:20:28.721" v="214" actId="20577"/>
        <pc:sldMkLst>
          <pc:docMk/>
          <pc:sldMk cId="2160053550" sldId="276"/>
        </pc:sldMkLst>
        <pc:spChg chg="mod">
          <ac:chgData name="LAM, Wan Yuet [Student]" userId="S::21095599d@connect.polyu.hk::51bd3efc-0519-443a-bd0e-aa95dd8c6283" providerId="AD" clId="Web-{9D46D597-83D6-9172-F75F-05A6436F8152}" dt="2021-10-24T04:14:52.230" v="62"/>
          <ac:spMkLst>
            <pc:docMk/>
            <pc:sldMk cId="2160053550" sldId="276"/>
            <ac:spMk id="2" creationId="{6FB17EDC-A8B4-4FD8-ACB6-32A889937600}"/>
          </ac:spMkLst>
        </pc:spChg>
        <pc:spChg chg="add del mod">
          <ac:chgData name="LAM, Wan Yuet [Student]" userId="S::21095599d@connect.polyu.hk::51bd3efc-0519-443a-bd0e-aa95dd8c6283" providerId="AD" clId="Web-{9D46D597-83D6-9172-F75F-05A6436F8152}" dt="2021-10-24T04:20:28.721" v="214" actId="20577"/>
          <ac:spMkLst>
            <pc:docMk/>
            <pc:sldMk cId="2160053550" sldId="276"/>
            <ac:spMk id="3" creationId="{8BE3E751-DA1A-4FED-87F8-810A60836800}"/>
          </ac:spMkLst>
        </pc:spChg>
        <pc:spChg chg="mod">
          <ac:chgData name="LAM, Wan Yuet [Student]" userId="S::21095599d@connect.polyu.hk::51bd3efc-0519-443a-bd0e-aa95dd8c6283" providerId="AD" clId="Web-{9D46D597-83D6-9172-F75F-05A6436F8152}" dt="2021-10-24T04:19:41.142" v="205" actId="20577"/>
          <ac:spMkLst>
            <pc:docMk/>
            <pc:sldMk cId="2160053550" sldId="276"/>
            <ac:spMk id="4" creationId="{D93BC0C7-5AB5-4ADA-96CE-9D7DDDEF3A7F}"/>
          </ac:spMkLst>
        </pc:spChg>
        <pc:spChg chg="mod">
          <ac:chgData name="LAM, Wan Yuet [Student]" userId="S::21095599d@connect.polyu.hk::51bd3efc-0519-443a-bd0e-aa95dd8c6283" providerId="AD" clId="Web-{9D46D597-83D6-9172-F75F-05A6436F8152}" dt="2021-10-24T04:16:58.061" v="88" actId="20577"/>
          <ac:spMkLst>
            <pc:docMk/>
            <pc:sldMk cId="2160053550" sldId="276"/>
            <ac:spMk id="5" creationId="{0CBA73FF-F755-40EA-B006-10AFB0BE2556}"/>
          </ac:spMkLst>
        </pc:spChg>
        <pc:spChg chg="add del mod">
          <ac:chgData name="LAM, Wan Yuet [Student]" userId="S::21095599d@connect.polyu.hk::51bd3efc-0519-443a-bd0e-aa95dd8c6283" providerId="AD" clId="Web-{9D46D597-83D6-9172-F75F-05A6436F8152}" dt="2021-10-24T04:20:23.799" v="213"/>
          <ac:spMkLst>
            <pc:docMk/>
            <pc:sldMk cId="2160053550" sldId="276"/>
            <ac:spMk id="8" creationId="{98C2FEA4-D817-4A21-9875-8B27572A6DCD}"/>
          </ac:spMkLst>
        </pc:spChg>
      </pc:sldChg>
    </pc:docChg>
  </pc:docChgLst>
  <pc:docChgLst>
    <pc:chgData name="SO, TingShek [Student]" userId="S::21086956d@connect.polyu.hk::2c4af86e-6832-4622-9e08-8eb4ad4abd24" providerId="AD" clId="Web-{61DD6B7F-69E7-DF38-732E-B1C50AC9A499}"/>
    <pc:docChg chg="addSld delSld modSld">
      <pc:chgData name="SO, TingShek [Student]" userId="S::21086956d@connect.polyu.hk::2c4af86e-6832-4622-9e08-8eb4ad4abd24" providerId="AD" clId="Web-{61DD6B7F-69E7-DF38-732E-B1C50AC9A499}" dt="2021-11-07T12:43:40.092" v="2934" actId="20577"/>
      <pc:docMkLst>
        <pc:docMk/>
      </pc:docMkLst>
      <pc:sldChg chg="del">
        <pc:chgData name="SO, TingShek [Student]" userId="S::21086956d@connect.polyu.hk::2c4af86e-6832-4622-9e08-8eb4ad4abd24" providerId="AD" clId="Web-{61DD6B7F-69E7-DF38-732E-B1C50AC9A499}" dt="2021-11-06T21:03:21.272" v="490"/>
        <pc:sldMkLst>
          <pc:docMk/>
          <pc:sldMk cId="2374443912" sldId="282"/>
        </pc:sldMkLst>
      </pc:sldChg>
      <pc:sldChg chg="del">
        <pc:chgData name="SO, TingShek [Student]" userId="S::21086956d@connect.polyu.hk::2c4af86e-6832-4622-9e08-8eb4ad4abd24" providerId="AD" clId="Web-{61DD6B7F-69E7-DF38-732E-B1C50AC9A499}" dt="2021-11-06T21:04:30.023" v="491"/>
        <pc:sldMkLst>
          <pc:docMk/>
          <pc:sldMk cId="1470053293" sldId="302"/>
        </pc:sldMkLst>
      </pc:sldChg>
      <pc:sldChg chg="del">
        <pc:chgData name="SO, TingShek [Student]" userId="S::21086956d@connect.polyu.hk::2c4af86e-6832-4622-9e08-8eb4ad4abd24" providerId="AD" clId="Web-{61DD6B7F-69E7-DF38-732E-B1C50AC9A499}" dt="2021-11-06T22:06:52.608" v="1142"/>
        <pc:sldMkLst>
          <pc:docMk/>
          <pc:sldMk cId="2117921670" sldId="303"/>
        </pc:sldMkLst>
      </pc:sldChg>
      <pc:sldChg chg="del">
        <pc:chgData name="SO, TingShek [Student]" userId="S::21086956d@connect.polyu.hk::2c4af86e-6832-4622-9e08-8eb4ad4abd24" providerId="AD" clId="Web-{61DD6B7F-69E7-DF38-732E-B1C50AC9A499}" dt="2021-11-06T22:07:00.233" v="1143"/>
        <pc:sldMkLst>
          <pc:docMk/>
          <pc:sldMk cId="1894011885" sldId="304"/>
        </pc:sldMkLst>
      </pc:sldChg>
      <pc:sldChg chg="del">
        <pc:chgData name="SO, TingShek [Student]" userId="S::21086956d@connect.polyu.hk::2c4af86e-6832-4622-9e08-8eb4ad4abd24" providerId="AD" clId="Web-{61DD6B7F-69E7-DF38-732E-B1C50AC9A499}" dt="2021-11-06T22:07:04.093" v="1144"/>
        <pc:sldMkLst>
          <pc:docMk/>
          <pc:sldMk cId="2628438007" sldId="306"/>
        </pc:sldMkLst>
      </pc:sldChg>
      <pc:sldChg chg="del">
        <pc:chgData name="SO, TingShek [Student]" userId="S::21086956d@connect.polyu.hk::2c4af86e-6832-4622-9e08-8eb4ad4abd24" providerId="AD" clId="Web-{61DD6B7F-69E7-DF38-732E-B1C50AC9A499}" dt="2021-11-06T22:07:12.890" v="1145"/>
        <pc:sldMkLst>
          <pc:docMk/>
          <pc:sldMk cId="436578111" sldId="307"/>
        </pc:sldMkLst>
      </pc:sldChg>
      <pc:sldChg chg="del">
        <pc:chgData name="SO, TingShek [Student]" userId="S::21086956d@connect.polyu.hk::2c4af86e-6832-4622-9e08-8eb4ad4abd24" providerId="AD" clId="Web-{61DD6B7F-69E7-DF38-732E-B1C50AC9A499}" dt="2021-11-07T11:01:07.144" v="1730"/>
        <pc:sldMkLst>
          <pc:docMk/>
          <pc:sldMk cId="2958336857" sldId="308"/>
        </pc:sldMkLst>
      </pc:sldChg>
      <pc:sldChg chg="addSp modSp mod setBg">
        <pc:chgData name="SO, TingShek [Student]" userId="S::21086956d@connect.polyu.hk::2c4af86e-6832-4622-9e08-8eb4ad4abd24" providerId="AD" clId="Web-{61DD6B7F-69E7-DF38-732E-B1C50AC9A499}" dt="2021-11-07T12:06:26.335" v="2203" actId="20577"/>
        <pc:sldMkLst>
          <pc:docMk/>
          <pc:sldMk cId="1717338889" sldId="309"/>
        </pc:sldMkLst>
        <pc:spChg chg="mod">
          <ac:chgData name="SO, TingShek [Student]" userId="S::21086956d@connect.polyu.hk::2c4af86e-6832-4622-9e08-8eb4ad4abd24" providerId="AD" clId="Web-{61DD6B7F-69E7-DF38-732E-B1C50AC9A499}" dt="2021-11-07T12:06:26.335" v="2203" actId="20577"/>
          <ac:spMkLst>
            <pc:docMk/>
            <pc:sldMk cId="1717338889" sldId="309"/>
            <ac:spMk id="2" creationId="{945C6938-3E2B-44FB-99BC-DACB9B4FF9C5}"/>
          </ac:spMkLst>
        </pc:spChg>
        <pc:spChg chg="mod">
          <ac:chgData name="SO, TingShek [Student]" userId="S::21086956d@connect.polyu.hk::2c4af86e-6832-4622-9e08-8eb4ad4abd24" providerId="AD" clId="Web-{61DD6B7F-69E7-DF38-732E-B1C50AC9A499}" dt="2021-11-07T12:03:57.051" v="2194" actId="20577"/>
          <ac:spMkLst>
            <pc:docMk/>
            <pc:sldMk cId="1717338889" sldId="309"/>
            <ac:spMk id="3" creationId="{9D2CC42C-64A8-4B31-9CE9-EB4F3FDC9637}"/>
          </ac:spMkLst>
        </pc:spChg>
        <pc:spChg chg="add">
          <ac:chgData name="SO, TingShek [Student]" userId="S::21086956d@connect.polyu.hk::2c4af86e-6832-4622-9e08-8eb4ad4abd24" providerId="AD" clId="Web-{61DD6B7F-69E7-DF38-732E-B1C50AC9A499}" dt="2021-11-07T11:59:35.265" v="2116"/>
          <ac:spMkLst>
            <pc:docMk/>
            <pc:sldMk cId="1717338889" sldId="309"/>
            <ac:spMk id="9" creationId="{1FFF7873-0DD0-4FEA-8FE9-8DD8AEA4315B}"/>
          </ac:spMkLst>
        </pc:spChg>
        <pc:picChg chg="add mod">
          <ac:chgData name="SO, TingShek [Student]" userId="S::21086956d@connect.polyu.hk::2c4af86e-6832-4622-9e08-8eb4ad4abd24" providerId="AD" clId="Web-{61DD6B7F-69E7-DF38-732E-B1C50AC9A499}" dt="2021-11-07T11:59:59.703" v="2121" actId="1076"/>
          <ac:picMkLst>
            <pc:docMk/>
            <pc:sldMk cId="1717338889" sldId="309"/>
            <ac:picMk id="5" creationId="{E2D63176-1AE3-4457-863C-03ABA878B912}"/>
          </ac:picMkLst>
        </pc:picChg>
        <pc:picChg chg="add">
          <ac:chgData name="SO, TingShek [Student]" userId="S::21086956d@connect.polyu.hk::2c4af86e-6832-4622-9e08-8eb4ad4abd24" providerId="AD" clId="Web-{61DD6B7F-69E7-DF38-732E-B1C50AC9A499}" dt="2021-11-07T11:59:35.265" v="2116"/>
          <ac:picMkLst>
            <pc:docMk/>
            <pc:sldMk cId="1717338889" sldId="309"/>
            <ac:picMk id="11" creationId="{82284447-B84C-4C3B-98EA-03E44DB755D8}"/>
          </ac:picMkLst>
        </pc:picChg>
        <pc:picChg chg="add">
          <ac:chgData name="SO, TingShek [Student]" userId="S::21086956d@connect.polyu.hk::2c4af86e-6832-4622-9e08-8eb4ad4abd24" providerId="AD" clId="Web-{61DD6B7F-69E7-DF38-732E-B1C50AC9A499}" dt="2021-11-07T11:59:35.265" v="2116"/>
          <ac:picMkLst>
            <pc:docMk/>
            <pc:sldMk cId="1717338889" sldId="309"/>
            <ac:picMk id="15" creationId="{DD2CF979-0F0E-4E68-A483-DBF0A635F3EC}"/>
          </ac:picMkLst>
        </pc:picChg>
        <pc:cxnChg chg="add">
          <ac:chgData name="SO, TingShek [Student]" userId="S::21086956d@connect.polyu.hk::2c4af86e-6832-4622-9e08-8eb4ad4abd24" providerId="AD" clId="Web-{61DD6B7F-69E7-DF38-732E-B1C50AC9A499}" dt="2021-11-07T11:59:35.265" v="2116"/>
          <ac:cxnSpMkLst>
            <pc:docMk/>
            <pc:sldMk cId="1717338889" sldId="309"/>
            <ac:cxnSpMk id="13" creationId="{4140E084-3765-4F4D-AD43-DDB43996997B}"/>
          </ac:cxnSpMkLst>
        </pc:cxnChg>
      </pc:sldChg>
      <pc:sldChg chg="addSp delSp modSp del">
        <pc:chgData name="SO, TingShek [Student]" userId="S::21086956d@connect.polyu.hk::2c4af86e-6832-4622-9e08-8eb4ad4abd24" providerId="AD" clId="Web-{61DD6B7F-69E7-DF38-732E-B1C50AC9A499}" dt="2021-11-06T22:07:34.921" v="1146"/>
        <pc:sldMkLst>
          <pc:docMk/>
          <pc:sldMk cId="3291038507" sldId="313"/>
        </pc:sldMkLst>
        <pc:spChg chg="add del mod">
          <ac:chgData name="SO, TingShek [Student]" userId="S::21086956d@connect.polyu.hk::2c4af86e-6832-4622-9e08-8eb4ad4abd24" providerId="AD" clId="Web-{61DD6B7F-69E7-DF38-732E-B1C50AC9A499}" dt="2021-11-06T20:58:06.699" v="459"/>
          <ac:spMkLst>
            <pc:docMk/>
            <pc:sldMk cId="3291038507" sldId="313"/>
            <ac:spMk id="3" creationId="{850C079F-6CC6-438A-A175-EF9C07249E3D}"/>
          </ac:spMkLst>
        </pc:spChg>
        <pc:spChg chg="mod">
          <ac:chgData name="SO, TingShek [Student]" userId="S::21086956d@connect.polyu.hk::2c4af86e-6832-4622-9e08-8eb4ad4abd24" providerId="AD" clId="Web-{61DD6B7F-69E7-DF38-732E-B1C50AC9A499}" dt="2021-11-06T20:58:34.418" v="465" actId="1076"/>
          <ac:spMkLst>
            <pc:docMk/>
            <pc:sldMk cId="3291038507" sldId="313"/>
            <ac:spMk id="5" creationId="{2A649CFC-B516-496B-ADC0-C31D7455E9F8}"/>
          </ac:spMkLst>
        </pc:spChg>
        <pc:spChg chg="mod">
          <ac:chgData name="SO, TingShek [Student]" userId="S::21086956d@connect.polyu.hk::2c4af86e-6832-4622-9e08-8eb4ad4abd24" providerId="AD" clId="Web-{61DD6B7F-69E7-DF38-732E-B1C50AC9A499}" dt="2021-11-06T20:58:28.184" v="464" actId="20577"/>
          <ac:spMkLst>
            <pc:docMk/>
            <pc:sldMk cId="3291038507" sldId="313"/>
            <ac:spMk id="6" creationId="{DE9D05D2-5A19-41A8-B89C-330994267793}"/>
          </ac:spMkLst>
        </pc:spChg>
        <pc:picChg chg="del">
          <ac:chgData name="SO, TingShek [Student]" userId="S::21086956d@connect.polyu.hk::2c4af86e-6832-4622-9e08-8eb4ad4abd24" providerId="AD" clId="Web-{61DD6B7F-69E7-DF38-732E-B1C50AC9A499}" dt="2021-11-06T20:57:57.683" v="458"/>
          <ac:picMkLst>
            <pc:docMk/>
            <pc:sldMk cId="3291038507" sldId="313"/>
            <ac:picMk id="4" creationId="{EADAA2D9-3A19-43A8-A18D-A107CE428F13}"/>
          </ac:picMkLst>
        </pc:picChg>
      </pc:sldChg>
      <pc:sldChg chg="new del">
        <pc:chgData name="SO, TingShek [Student]" userId="S::21086956d@connect.polyu.hk::2c4af86e-6832-4622-9e08-8eb4ad4abd24" providerId="AD" clId="Web-{61DD6B7F-69E7-DF38-732E-B1C50AC9A499}" dt="2021-11-06T20:24:47.727" v="27"/>
        <pc:sldMkLst>
          <pc:docMk/>
          <pc:sldMk cId="549701996" sldId="343"/>
        </pc:sldMkLst>
      </pc:sldChg>
      <pc:sldChg chg="addSp delSp modSp del">
        <pc:chgData name="SO, TingShek [Student]" userId="S::21086956d@connect.polyu.hk::2c4af86e-6832-4622-9e08-8eb4ad4abd24" providerId="AD" clId="Web-{61DD6B7F-69E7-DF38-732E-B1C50AC9A499}" dt="2021-11-06T20:24:40.680" v="25"/>
        <pc:sldMkLst>
          <pc:docMk/>
          <pc:sldMk cId="895191083" sldId="343"/>
        </pc:sldMkLst>
        <pc:spChg chg="mod">
          <ac:chgData name="SO, TingShek [Student]" userId="S::21086956d@connect.polyu.hk::2c4af86e-6832-4622-9e08-8eb4ad4abd24" providerId="AD" clId="Web-{61DD6B7F-69E7-DF38-732E-B1C50AC9A499}" dt="2021-11-06T20:23:50.101" v="24" actId="20577"/>
          <ac:spMkLst>
            <pc:docMk/>
            <pc:sldMk cId="895191083" sldId="343"/>
            <ac:spMk id="3" creationId="{0377C7F2-A548-40AC-864F-8A8FF3CFFB52}"/>
          </ac:spMkLst>
        </pc:spChg>
        <pc:spChg chg="add del mod">
          <ac:chgData name="SO, TingShek [Student]" userId="S::21086956d@connect.polyu.hk::2c4af86e-6832-4622-9e08-8eb4ad4abd24" providerId="AD" clId="Web-{61DD6B7F-69E7-DF38-732E-B1C50AC9A499}" dt="2021-11-06T20:23:09.803" v="9"/>
          <ac:spMkLst>
            <pc:docMk/>
            <pc:sldMk cId="895191083" sldId="343"/>
            <ac:spMk id="4" creationId="{26B51174-5909-4C9C-A089-0B678E5FA1CE}"/>
          </ac:spMkLst>
        </pc:spChg>
      </pc:sldChg>
      <pc:sldChg chg="addSp delSp modSp new">
        <pc:chgData name="SO, TingShek [Student]" userId="S::21086956d@connect.polyu.hk::2c4af86e-6832-4622-9e08-8eb4ad4abd24" providerId="AD" clId="Web-{61DD6B7F-69E7-DF38-732E-B1C50AC9A499}" dt="2021-11-07T10:52:03.244" v="1603" actId="20577"/>
        <pc:sldMkLst>
          <pc:docMk/>
          <pc:sldMk cId="1165319142" sldId="343"/>
        </pc:sldMkLst>
        <pc:spChg chg="mod">
          <ac:chgData name="SO, TingShek [Student]" userId="S::21086956d@connect.polyu.hk::2c4af86e-6832-4622-9e08-8eb4ad4abd24" providerId="AD" clId="Web-{61DD6B7F-69E7-DF38-732E-B1C50AC9A499}" dt="2021-11-06T20:59:35.998" v="469" actId="20577"/>
          <ac:spMkLst>
            <pc:docMk/>
            <pc:sldMk cId="1165319142" sldId="343"/>
            <ac:spMk id="2" creationId="{37057C88-0C84-48B2-AAE8-7B07A852A39F}"/>
          </ac:spMkLst>
        </pc:spChg>
        <pc:spChg chg="mod">
          <ac:chgData name="SO, TingShek [Student]" userId="S::21086956d@connect.polyu.hk::2c4af86e-6832-4622-9e08-8eb4ad4abd24" providerId="AD" clId="Web-{61DD6B7F-69E7-DF38-732E-B1C50AC9A499}" dt="2021-11-06T20:25:38.360" v="48" actId="20577"/>
          <ac:spMkLst>
            <pc:docMk/>
            <pc:sldMk cId="1165319142" sldId="343"/>
            <ac:spMk id="3" creationId="{4BB36DD4-2D78-4D37-BCA4-EF877CD872AC}"/>
          </ac:spMkLst>
        </pc:spChg>
        <pc:spChg chg="mod">
          <ac:chgData name="SO, TingShek [Student]" userId="S::21086956d@connect.polyu.hk::2c4af86e-6832-4622-9e08-8eb4ad4abd24" providerId="AD" clId="Web-{61DD6B7F-69E7-DF38-732E-B1C50AC9A499}" dt="2021-11-06T21:01:26.862" v="481" actId="20577"/>
          <ac:spMkLst>
            <pc:docMk/>
            <pc:sldMk cId="1165319142" sldId="343"/>
            <ac:spMk id="4" creationId="{7DB1444B-40DA-4D64-AB72-CD1C07B432AB}"/>
          </ac:spMkLst>
        </pc:spChg>
        <pc:spChg chg="mod">
          <ac:chgData name="SO, TingShek [Student]" userId="S::21086956d@connect.polyu.hk::2c4af86e-6832-4622-9e08-8eb4ad4abd24" providerId="AD" clId="Web-{61DD6B7F-69E7-DF38-732E-B1C50AC9A499}" dt="2021-11-06T20:26:25.080" v="60" actId="20577"/>
          <ac:spMkLst>
            <pc:docMk/>
            <pc:sldMk cId="1165319142" sldId="343"/>
            <ac:spMk id="5" creationId="{3F39E9C3-8AE1-4ECB-9E6A-95EE168A8778}"/>
          </ac:spMkLst>
        </pc:spChg>
        <pc:spChg chg="mod">
          <ac:chgData name="SO, TingShek [Student]" userId="S::21086956d@connect.polyu.hk::2c4af86e-6832-4622-9e08-8eb4ad4abd24" providerId="AD" clId="Web-{61DD6B7F-69E7-DF38-732E-B1C50AC9A499}" dt="2021-11-07T10:51:10.696" v="1591" actId="1076"/>
          <ac:spMkLst>
            <pc:docMk/>
            <pc:sldMk cId="1165319142" sldId="343"/>
            <ac:spMk id="6" creationId="{1D9CC184-9BE8-47B8-AECF-2DEA358F3CF7}"/>
          </ac:spMkLst>
        </pc:spChg>
        <pc:spChg chg="add del">
          <ac:chgData name="SO, TingShek [Student]" userId="S::21086956d@connect.polyu.hk::2c4af86e-6832-4622-9e08-8eb4ad4abd24" providerId="AD" clId="Web-{61DD6B7F-69E7-DF38-732E-B1C50AC9A499}" dt="2021-11-06T20:28:09.770" v="63"/>
          <ac:spMkLst>
            <pc:docMk/>
            <pc:sldMk cId="1165319142" sldId="343"/>
            <ac:spMk id="7" creationId="{79A7E790-AD18-49FC-87BE-D52BFDA9FE2B}"/>
          </ac:spMkLst>
        </pc:spChg>
        <pc:spChg chg="add mod">
          <ac:chgData name="SO, TingShek [Student]" userId="S::21086956d@connect.polyu.hk::2c4af86e-6832-4622-9e08-8eb4ad4abd24" providerId="AD" clId="Web-{61DD6B7F-69E7-DF38-732E-B1C50AC9A499}" dt="2021-11-07T10:52:03.244" v="1603" actId="20577"/>
          <ac:spMkLst>
            <pc:docMk/>
            <pc:sldMk cId="1165319142" sldId="343"/>
            <ac:spMk id="8" creationId="{A9D1D930-84DA-48E6-ADCD-3160A71A5277}"/>
          </ac:spMkLst>
        </pc:spChg>
      </pc:sldChg>
      <pc:sldChg chg="new del">
        <pc:chgData name="SO, TingShek [Student]" userId="S::21086956d@connect.polyu.hk::2c4af86e-6832-4622-9e08-8eb4ad4abd24" providerId="AD" clId="Web-{61DD6B7F-69E7-DF38-732E-B1C50AC9A499}" dt="2021-11-06T20:36:57.945" v="113"/>
        <pc:sldMkLst>
          <pc:docMk/>
          <pc:sldMk cId="256105665" sldId="344"/>
        </pc:sldMkLst>
      </pc:sldChg>
      <pc:sldChg chg="addSp modSp new">
        <pc:chgData name="SO, TingShek [Student]" userId="S::21086956d@connect.polyu.hk::2c4af86e-6832-4622-9e08-8eb4ad4abd24" providerId="AD" clId="Web-{61DD6B7F-69E7-DF38-732E-B1C50AC9A499}" dt="2021-11-07T11:34:55.490" v="1955" actId="1076"/>
        <pc:sldMkLst>
          <pc:docMk/>
          <pc:sldMk cId="2782491186" sldId="344"/>
        </pc:sldMkLst>
        <pc:spChg chg="mod">
          <ac:chgData name="SO, TingShek [Student]" userId="S::21086956d@connect.polyu.hk::2c4af86e-6832-4622-9e08-8eb4ad4abd24" providerId="AD" clId="Web-{61DD6B7F-69E7-DF38-732E-B1C50AC9A499}" dt="2021-11-06T20:59:47.529" v="471" actId="20577"/>
          <ac:spMkLst>
            <pc:docMk/>
            <pc:sldMk cId="2782491186" sldId="344"/>
            <ac:spMk id="2" creationId="{ADC8BE37-9CFF-409A-988B-A9F36DEBE3AC}"/>
          </ac:spMkLst>
        </pc:spChg>
        <pc:spChg chg="mod">
          <ac:chgData name="SO, TingShek [Student]" userId="S::21086956d@connect.polyu.hk::2c4af86e-6832-4622-9e08-8eb4ad4abd24" providerId="AD" clId="Web-{61DD6B7F-69E7-DF38-732E-B1C50AC9A499}" dt="2021-11-07T11:14:13.079" v="1909" actId="20577"/>
          <ac:spMkLst>
            <pc:docMk/>
            <pc:sldMk cId="2782491186" sldId="344"/>
            <ac:spMk id="3" creationId="{81B78A76-25A4-4399-9FB3-880EE0402484}"/>
          </ac:spMkLst>
        </pc:spChg>
        <pc:picChg chg="add mod">
          <ac:chgData name="SO, TingShek [Student]" userId="S::21086956d@connect.polyu.hk::2c4af86e-6832-4622-9e08-8eb4ad4abd24" providerId="AD" clId="Web-{61DD6B7F-69E7-DF38-732E-B1C50AC9A499}" dt="2021-11-07T11:34:55.490" v="1955" actId="1076"/>
          <ac:picMkLst>
            <pc:docMk/>
            <pc:sldMk cId="2782491186" sldId="344"/>
            <ac:picMk id="4" creationId="{9BCBF5C5-5333-4662-9023-061DE7C8B4E1}"/>
          </ac:picMkLst>
        </pc:picChg>
      </pc:sldChg>
      <pc:sldChg chg="addSp modSp new">
        <pc:chgData name="SO, TingShek [Student]" userId="S::21086956d@connect.polyu.hk::2c4af86e-6832-4622-9e08-8eb4ad4abd24" providerId="AD" clId="Web-{61DD6B7F-69E7-DF38-732E-B1C50AC9A499}" dt="2021-11-07T11:49:20.239" v="2004" actId="1076"/>
        <pc:sldMkLst>
          <pc:docMk/>
          <pc:sldMk cId="3605260630" sldId="345"/>
        </pc:sldMkLst>
        <pc:spChg chg="mod">
          <ac:chgData name="SO, TingShek [Student]" userId="S::21086956d@connect.polyu.hk::2c4af86e-6832-4622-9e08-8eb4ad4abd24" providerId="AD" clId="Web-{61DD6B7F-69E7-DF38-732E-B1C50AC9A499}" dt="2021-11-06T20:52:50.737" v="412" actId="1076"/>
          <ac:spMkLst>
            <pc:docMk/>
            <pc:sldMk cId="3605260630" sldId="345"/>
            <ac:spMk id="2" creationId="{9190F363-FC37-45D2-87AD-5973F0F7D805}"/>
          </ac:spMkLst>
        </pc:spChg>
        <pc:spChg chg="mod">
          <ac:chgData name="SO, TingShek [Student]" userId="S::21086956d@connect.polyu.hk::2c4af86e-6832-4622-9e08-8eb4ad4abd24" providerId="AD" clId="Web-{61DD6B7F-69E7-DF38-732E-B1C50AC9A499}" dt="2021-11-07T11:15:46.518" v="1923" actId="20577"/>
          <ac:spMkLst>
            <pc:docMk/>
            <pc:sldMk cId="3605260630" sldId="345"/>
            <ac:spMk id="3" creationId="{52755F19-BD1A-4273-BED4-32273921F66D}"/>
          </ac:spMkLst>
        </pc:spChg>
        <pc:picChg chg="add mod">
          <ac:chgData name="SO, TingShek [Student]" userId="S::21086956d@connect.polyu.hk::2c4af86e-6832-4622-9e08-8eb4ad4abd24" providerId="AD" clId="Web-{61DD6B7F-69E7-DF38-732E-B1C50AC9A499}" dt="2021-11-07T11:49:20.239" v="2004" actId="1076"/>
          <ac:picMkLst>
            <pc:docMk/>
            <pc:sldMk cId="3605260630" sldId="345"/>
            <ac:picMk id="4" creationId="{AA87ABE8-8125-4BD1-88F5-CECC16B2B805}"/>
          </ac:picMkLst>
        </pc:picChg>
      </pc:sldChg>
      <pc:sldChg chg="addSp modSp new">
        <pc:chgData name="SO, TingShek [Student]" userId="S::21086956d@connect.polyu.hk::2c4af86e-6832-4622-9e08-8eb4ad4abd24" providerId="AD" clId="Web-{61DD6B7F-69E7-DF38-732E-B1C50AC9A499}" dt="2021-11-07T11:36:28.648" v="1959" actId="1076"/>
        <pc:sldMkLst>
          <pc:docMk/>
          <pc:sldMk cId="299345284" sldId="346"/>
        </pc:sldMkLst>
        <pc:spChg chg="mod">
          <ac:chgData name="SO, TingShek [Student]" userId="S::21086956d@connect.polyu.hk::2c4af86e-6832-4622-9e08-8eb4ad4abd24" providerId="AD" clId="Web-{61DD6B7F-69E7-DF38-732E-B1C50AC9A499}" dt="2021-11-06T20:59:54.654" v="472" actId="1076"/>
          <ac:spMkLst>
            <pc:docMk/>
            <pc:sldMk cId="299345284" sldId="346"/>
            <ac:spMk id="2" creationId="{3E04B58E-B13C-4A71-A27B-160EF2EE262E}"/>
          </ac:spMkLst>
        </pc:spChg>
        <pc:spChg chg="mod">
          <ac:chgData name="SO, TingShek [Student]" userId="S::21086956d@connect.polyu.hk::2c4af86e-6832-4622-9e08-8eb4ad4abd24" providerId="AD" clId="Web-{61DD6B7F-69E7-DF38-732E-B1C50AC9A499}" dt="2021-11-07T11:16:44.206" v="1932" actId="20577"/>
          <ac:spMkLst>
            <pc:docMk/>
            <pc:sldMk cId="299345284" sldId="346"/>
            <ac:spMk id="3" creationId="{D1141147-011D-420D-ABA9-D35AA64FE7EE}"/>
          </ac:spMkLst>
        </pc:spChg>
        <pc:picChg chg="add mod">
          <ac:chgData name="SO, TingShek [Student]" userId="S::21086956d@connect.polyu.hk::2c4af86e-6832-4622-9e08-8eb4ad4abd24" providerId="AD" clId="Web-{61DD6B7F-69E7-DF38-732E-B1C50AC9A499}" dt="2021-11-07T11:36:28.648" v="1959" actId="1076"/>
          <ac:picMkLst>
            <pc:docMk/>
            <pc:sldMk cId="299345284" sldId="346"/>
            <ac:picMk id="4" creationId="{BC7F0FDA-C032-4861-963F-B8C19413818F}"/>
          </ac:picMkLst>
        </pc:picChg>
      </pc:sldChg>
      <pc:sldChg chg="addSp delSp modSp new mod setBg">
        <pc:chgData name="SO, TingShek [Student]" userId="S::21086956d@connect.polyu.hk::2c4af86e-6832-4622-9e08-8eb4ad4abd24" providerId="AD" clId="Web-{61DD6B7F-69E7-DF38-732E-B1C50AC9A499}" dt="2021-11-07T11:38:08.759" v="1975" actId="1076"/>
        <pc:sldMkLst>
          <pc:docMk/>
          <pc:sldMk cId="534362822" sldId="347"/>
        </pc:sldMkLst>
        <pc:spChg chg="mod">
          <ac:chgData name="SO, TingShek [Student]" userId="S::21086956d@connect.polyu.hk::2c4af86e-6832-4622-9e08-8eb4ad4abd24" providerId="AD" clId="Web-{61DD6B7F-69E7-DF38-732E-B1C50AC9A499}" dt="2021-11-07T11:37:43.603" v="1969"/>
          <ac:spMkLst>
            <pc:docMk/>
            <pc:sldMk cId="534362822" sldId="347"/>
            <ac:spMk id="2" creationId="{1581D36E-074F-4CCA-AAD3-376C7F191260}"/>
          </ac:spMkLst>
        </pc:spChg>
        <pc:spChg chg="mod">
          <ac:chgData name="SO, TingShek [Student]" userId="S::21086956d@connect.polyu.hk::2c4af86e-6832-4622-9e08-8eb4ad4abd24" providerId="AD" clId="Web-{61DD6B7F-69E7-DF38-732E-B1C50AC9A499}" dt="2021-11-07T11:37:43.603" v="1969"/>
          <ac:spMkLst>
            <pc:docMk/>
            <pc:sldMk cId="534362822" sldId="347"/>
            <ac:spMk id="3" creationId="{48380C9E-E261-4FAA-880F-AE226DF8606A}"/>
          </ac:spMkLst>
        </pc:spChg>
        <pc:spChg chg="add del">
          <ac:chgData name="SO, TingShek [Student]" userId="S::21086956d@connect.polyu.hk::2c4af86e-6832-4622-9e08-8eb4ad4abd24" providerId="AD" clId="Web-{61DD6B7F-69E7-DF38-732E-B1C50AC9A499}" dt="2021-11-07T11:37:43.603" v="1969"/>
          <ac:spMkLst>
            <pc:docMk/>
            <pc:sldMk cId="534362822" sldId="347"/>
            <ac:spMk id="10" creationId="{1295ED52-E90A-465D-88C0-893C6EF4819B}"/>
          </ac:spMkLst>
        </pc:spChg>
        <pc:picChg chg="add del mod">
          <ac:chgData name="SO, TingShek [Student]" userId="S::21086956d@connect.polyu.hk::2c4af86e-6832-4622-9e08-8eb4ad4abd24" providerId="AD" clId="Web-{61DD6B7F-69E7-DF38-732E-B1C50AC9A499}" dt="2021-11-07T11:37:03.383" v="1963"/>
          <ac:picMkLst>
            <pc:docMk/>
            <pc:sldMk cId="534362822" sldId="347"/>
            <ac:picMk id="4" creationId="{B86C9E34-4BA3-466C-98AD-EE67AD738187}"/>
          </ac:picMkLst>
        </pc:picChg>
        <pc:picChg chg="add mod ord">
          <ac:chgData name="SO, TingShek [Student]" userId="S::21086956d@connect.polyu.hk::2c4af86e-6832-4622-9e08-8eb4ad4abd24" providerId="AD" clId="Web-{61DD6B7F-69E7-DF38-732E-B1C50AC9A499}" dt="2021-11-07T11:38:08.759" v="1975" actId="1076"/>
          <ac:picMkLst>
            <pc:docMk/>
            <pc:sldMk cId="534362822" sldId="347"/>
            <ac:picMk id="5" creationId="{61CEC248-BA65-4DFD-B6CD-6FF6F4847C05}"/>
          </ac:picMkLst>
        </pc:picChg>
        <pc:picChg chg="add del">
          <ac:chgData name="SO, TingShek [Student]" userId="S::21086956d@connect.polyu.hk::2c4af86e-6832-4622-9e08-8eb4ad4abd24" providerId="AD" clId="Web-{61DD6B7F-69E7-DF38-732E-B1C50AC9A499}" dt="2021-11-07T11:37:43.603" v="1969"/>
          <ac:picMkLst>
            <pc:docMk/>
            <pc:sldMk cId="534362822" sldId="347"/>
            <ac:picMk id="12" creationId="{2921021B-E928-4355-9554-162D5B68A114}"/>
          </ac:picMkLst>
        </pc:picChg>
        <pc:picChg chg="add del">
          <ac:chgData name="SO, TingShek [Student]" userId="S::21086956d@connect.polyu.hk::2c4af86e-6832-4622-9e08-8eb4ad4abd24" providerId="AD" clId="Web-{61DD6B7F-69E7-DF38-732E-B1C50AC9A499}" dt="2021-11-07T11:37:43.603" v="1969"/>
          <ac:picMkLst>
            <pc:docMk/>
            <pc:sldMk cId="534362822" sldId="347"/>
            <ac:picMk id="14" creationId="{0C98F1ED-E15E-4A4F-A33F-1F14053F6FFC}"/>
          </ac:picMkLst>
        </pc:picChg>
        <pc:cxnChg chg="add del">
          <ac:chgData name="SO, TingShek [Student]" userId="S::21086956d@connect.polyu.hk::2c4af86e-6832-4622-9e08-8eb4ad4abd24" providerId="AD" clId="Web-{61DD6B7F-69E7-DF38-732E-B1C50AC9A499}" dt="2021-11-07T11:37:43.603" v="1969"/>
          <ac:cxnSpMkLst>
            <pc:docMk/>
            <pc:sldMk cId="534362822" sldId="347"/>
            <ac:cxnSpMk id="16" creationId="{2971C7DD-6CA4-4C72-AB0A-8DE10B613661}"/>
          </ac:cxnSpMkLst>
        </pc:cxnChg>
      </pc:sldChg>
      <pc:sldChg chg="addSp modSp new">
        <pc:chgData name="SO, TingShek [Student]" userId="S::21086956d@connect.polyu.hk::2c4af86e-6832-4622-9e08-8eb4ad4abd24" providerId="AD" clId="Web-{61DD6B7F-69E7-DF38-732E-B1C50AC9A499}" dt="2021-11-07T11:38:41.088" v="1981" actId="14100"/>
        <pc:sldMkLst>
          <pc:docMk/>
          <pc:sldMk cId="2383309794" sldId="348"/>
        </pc:sldMkLst>
        <pc:spChg chg="mod">
          <ac:chgData name="SO, TingShek [Student]" userId="S::21086956d@connect.polyu.hk::2c4af86e-6832-4622-9e08-8eb4ad4abd24" providerId="AD" clId="Web-{61DD6B7F-69E7-DF38-732E-B1C50AC9A499}" dt="2021-11-06T21:41:56.349" v="871" actId="20577"/>
          <ac:spMkLst>
            <pc:docMk/>
            <pc:sldMk cId="2383309794" sldId="348"/>
            <ac:spMk id="2" creationId="{DDE7EFDD-1C5D-4AF7-9CE0-13AE197419D7}"/>
          </ac:spMkLst>
        </pc:spChg>
        <pc:spChg chg="mod">
          <ac:chgData name="SO, TingShek [Student]" userId="S::21086956d@connect.polyu.hk::2c4af86e-6832-4622-9e08-8eb4ad4abd24" providerId="AD" clId="Web-{61DD6B7F-69E7-DF38-732E-B1C50AC9A499}" dt="2021-11-07T11:19:20.365" v="1951" actId="20577"/>
          <ac:spMkLst>
            <pc:docMk/>
            <pc:sldMk cId="2383309794" sldId="348"/>
            <ac:spMk id="3" creationId="{7643CA4E-9A7C-4829-A8D8-477CC34C755F}"/>
          </ac:spMkLst>
        </pc:spChg>
        <pc:picChg chg="add mod">
          <ac:chgData name="SO, TingShek [Student]" userId="S::21086956d@connect.polyu.hk::2c4af86e-6832-4622-9e08-8eb4ad4abd24" providerId="AD" clId="Web-{61DD6B7F-69E7-DF38-732E-B1C50AC9A499}" dt="2021-11-07T11:38:41.088" v="1981" actId="14100"/>
          <ac:picMkLst>
            <pc:docMk/>
            <pc:sldMk cId="2383309794" sldId="348"/>
            <ac:picMk id="4" creationId="{E7AD6C4C-D1E2-4701-9D1F-4946C81BE310}"/>
          </ac:picMkLst>
        </pc:picChg>
      </pc:sldChg>
      <pc:sldChg chg="addSp modSp new">
        <pc:chgData name="SO, TingShek [Student]" userId="S::21086956d@connect.polyu.hk::2c4af86e-6832-4622-9e08-8eb4ad4abd24" providerId="AD" clId="Web-{61DD6B7F-69E7-DF38-732E-B1C50AC9A499}" dt="2021-11-07T11:39:22.760" v="1987" actId="1076"/>
        <pc:sldMkLst>
          <pc:docMk/>
          <pc:sldMk cId="2926883541" sldId="350"/>
        </pc:sldMkLst>
        <pc:spChg chg="mod">
          <ac:chgData name="SO, TingShek [Student]" userId="S::21086956d@connect.polyu.hk::2c4af86e-6832-4622-9e08-8eb4ad4abd24" providerId="AD" clId="Web-{61DD6B7F-69E7-DF38-732E-B1C50AC9A499}" dt="2021-11-07T10:19:33.024" v="1148" actId="20577"/>
          <ac:spMkLst>
            <pc:docMk/>
            <pc:sldMk cId="2926883541" sldId="350"/>
            <ac:spMk id="2" creationId="{D131B800-A202-4B3B-9304-913BF707DB85}"/>
          </ac:spMkLst>
        </pc:spChg>
        <pc:spChg chg="mod">
          <ac:chgData name="SO, TingShek [Student]" userId="S::21086956d@connect.polyu.hk::2c4af86e-6832-4622-9e08-8eb4ad4abd24" providerId="AD" clId="Web-{61DD6B7F-69E7-DF38-732E-B1C50AC9A499}" dt="2021-11-07T11:10:43.185" v="1888" actId="20577"/>
          <ac:spMkLst>
            <pc:docMk/>
            <pc:sldMk cId="2926883541" sldId="350"/>
            <ac:spMk id="3" creationId="{2F78B97F-7EF9-45C3-8B11-3EF8B61C9ECA}"/>
          </ac:spMkLst>
        </pc:spChg>
        <pc:picChg chg="add mod">
          <ac:chgData name="SO, TingShek [Student]" userId="S::21086956d@connect.polyu.hk::2c4af86e-6832-4622-9e08-8eb4ad4abd24" providerId="AD" clId="Web-{61DD6B7F-69E7-DF38-732E-B1C50AC9A499}" dt="2021-11-07T11:39:22.760" v="1987" actId="1076"/>
          <ac:picMkLst>
            <pc:docMk/>
            <pc:sldMk cId="2926883541" sldId="350"/>
            <ac:picMk id="4" creationId="{B5202934-5A7F-4390-8699-EA89750F5820}"/>
          </ac:picMkLst>
        </pc:picChg>
      </pc:sldChg>
      <pc:sldChg chg="addSp modSp new">
        <pc:chgData name="SO, TingShek [Student]" userId="S::21086956d@connect.polyu.hk::2c4af86e-6832-4622-9e08-8eb4ad4abd24" providerId="AD" clId="Web-{61DD6B7F-69E7-DF38-732E-B1C50AC9A499}" dt="2021-11-07T11:39:44.183" v="1991" actId="1076"/>
        <pc:sldMkLst>
          <pc:docMk/>
          <pc:sldMk cId="867269118" sldId="351"/>
        </pc:sldMkLst>
        <pc:spChg chg="mod">
          <ac:chgData name="SO, TingShek [Student]" userId="S::21086956d@connect.polyu.hk::2c4af86e-6832-4622-9e08-8eb4ad4abd24" providerId="AD" clId="Web-{61DD6B7F-69E7-DF38-732E-B1C50AC9A499}" dt="2021-11-07T10:40:28.607" v="1409" actId="20577"/>
          <ac:spMkLst>
            <pc:docMk/>
            <pc:sldMk cId="867269118" sldId="351"/>
            <ac:spMk id="2" creationId="{349C68C5-08E9-45A3-A44D-0BA577458A20}"/>
          </ac:spMkLst>
        </pc:spChg>
        <pc:spChg chg="mod">
          <ac:chgData name="SO, TingShek [Student]" userId="S::21086956d@connect.polyu.hk::2c4af86e-6832-4622-9e08-8eb4ad4abd24" providerId="AD" clId="Web-{61DD6B7F-69E7-DF38-732E-B1C50AC9A499}" dt="2021-11-07T11:08:11.854" v="1825" actId="20577"/>
          <ac:spMkLst>
            <pc:docMk/>
            <pc:sldMk cId="867269118" sldId="351"/>
            <ac:spMk id="3" creationId="{EABA6595-9335-4570-AB12-F0A63B4E70C7}"/>
          </ac:spMkLst>
        </pc:spChg>
        <pc:picChg chg="add mod">
          <ac:chgData name="SO, TingShek [Student]" userId="S::21086956d@connect.polyu.hk::2c4af86e-6832-4622-9e08-8eb4ad4abd24" providerId="AD" clId="Web-{61DD6B7F-69E7-DF38-732E-B1C50AC9A499}" dt="2021-11-07T11:39:44.183" v="1991" actId="1076"/>
          <ac:picMkLst>
            <pc:docMk/>
            <pc:sldMk cId="867269118" sldId="351"/>
            <ac:picMk id="4" creationId="{34B23F02-3377-4549-97A5-6A68A038EE65}"/>
          </ac:picMkLst>
        </pc:picChg>
      </pc:sldChg>
      <pc:sldChg chg="addSp modSp new">
        <pc:chgData name="SO, TingShek [Student]" userId="S::21086956d@connect.polyu.hk::2c4af86e-6832-4622-9e08-8eb4ad4abd24" providerId="AD" clId="Web-{61DD6B7F-69E7-DF38-732E-B1C50AC9A499}" dt="2021-11-07T11:48:33.442" v="2000" actId="14100"/>
        <pc:sldMkLst>
          <pc:docMk/>
          <pc:sldMk cId="1752942458" sldId="352"/>
        </pc:sldMkLst>
        <pc:spChg chg="mod">
          <ac:chgData name="SO, TingShek [Student]" userId="S::21086956d@connect.polyu.hk::2c4af86e-6832-4622-9e08-8eb4ad4abd24" providerId="AD" clId="Web-{61DD6B7F-69E7-DF38-732E-B1C50AC9A499}" dt="2021-11-07T10:49:26.507" v="1581" actId="20577"/>
          <ac:spMkLst>
            <pc:docMk/>
            <pc:sldMk cId="1752942458" sldId="352"/>
            <ac:spMk id="2" creationId="{770C3E6C-A27B-4420-9696-7B5B69D1F083}"/>
          </ac:spMkLst>
        </pc:spChg>
        <pc:spChg chg="mod">
          <ac:chgData name="SO, TingShek [Student]" userId="S::21086956d@connect.polyu.hk::2c4af86e-6832-4622-9e08-8eb4ad4abd24" providerId="AD" clId="Web-{61DD6B7F-69E7-DF38-732E-B1C50AC9A499}" dt="2021-11-07T11:06:36.399" v="1810" actId="14100"/>
          <ac:spMkLst>
            <pc:docMk/>
            <pc:sldMk cId="1752942458" sldId="352"/>
            <ac:spMk id="3" creationId="{26F28D30-2A4C-4DD5-9F81-D63A3FF53F15}"/>
          </ac:spMkLst>
        </pc:spChg>
        <pc:picChg chg="add mod">
          <ac:chgData name="SO, TingShek [Student]" userId="S::21086956d@connect.polyu.hk::2c4af86e-6832-4622-9e08-8eb4ad4abd24" providerId="AD" clId="Web-{61DD6B7F-69E7-DF38-732E-B1C50AC9A499}" dt="2021-11-07T11:48:33.442" v="2000" actId="14100"/>
          <ac:picMkLst>
            <pc:docMk/>
            <pc:sldMk cId="1752942458" sldId="352"/>
            <ac:picMk id="4" creationId="{6F171532-2409-4051-9F07-1E9E72A2EC65}"/>
          </ac:picMkLst>
        </pc:picChg>
      </pc:sldChg>
      <pc:sldChg chg="addSp modSp new">
        <pc:chgData name="SO, TingShek [Student]" userId="S::21086956d@connect.polyu.hk::2c4af86e-6832-4622-9e08-8eb4ad4abd24" providerId="AD" clId="Web-{61DD6B7F-69E7-DF38-732E-B1C50AC9A499}" dt="2021-11-07T11:40:38.777" v="1996" actId="1076"/>
        <pc:sldMkLst>
          <pc:docMk/>
          <pc:sldMk cId="3470568956" sldId="353"/>
        </pc:sldMkLst>
        <pc:spChg chg="mod">
          <ac:chgData name="SO, TingShek [Student]" userId="S::21086956d@connect.polyu.hk::2c4af86e-6832-4622-9e08-8eb4ad4abd24" providerId="AD" clId="Web-{61DD6B7F-69E7-DF38-732E-B1C50AC9A499}" dt="2021-11-07T10:57:10.327" v="1665" actId="20577"/>
          <ac:spMkLst>
            <pc:docMk/>
            <pc:sldMk cId="3470568956" sldId="353"/>
            <ac:spMk id="2" creationId="{4FC11BE2-A70E-476D-A0BD-31D744BB4C85}"/>
          </ac:spMkLst>
        </pc:spChg>
        <pc:spChg chg="mod">
          <ac:chgData name="SO, TingShek [Student]" userId="S::21086956d@connect.polyu.hk::2c4af86e-6832-4622-9e08-8eb4ad4abd24" providerId="AD" clId="Web-{61DD6B7F-69E7-DF38-732E-B1C50AC9A499}" dt="2021-11-07T11:06:20.837" v="1807" actId="1076"/>
          <ac:spMkLst>
            <pc:docMk/>
            <pc:sldMk cId="3470568956" sldId="353"/>
            <ac:spMk id="3" creationId="{A895033C-DB6A-469A-9FE8-868EF3315508}"/>
          </ac:spMkLst>
        </pc:spChg>
        <pc:picChg chg="add mod">
          <ac:chgData name="SO, TingShek [Student]" userId="S::21086956d@connect.polyu.hk::2c4af86e-6832-4622-9e08-8eb4ad4abd24" providerId="AD" clId="Web-{61DD6B7F-69E7-DF38-732E-B1C50AC9A499}" dt="2021-11-07T11:40:38.777" v="1996" actId="1076"/>
          <ac:picMkLst>
            <pc:docMk/>
            <pc:sldMk cId="3470568956" sldId="353"/>
            <ac:picMk id="4" creationId="{17C10BE6-4305-49EA-B602-3C0B47F1A125}"/>
          </ac:picMkLst>
        </pc:picChg>
      </pc:sldChg>
      <pc:sldChg chg="modSp new">
        <pc:chgData name="SO, TingShek [Student]" userId="S::21086956d@connect.polyu.hk::2c4af86e-6832-4622-9e08-8eb4ad4abd24" providerId="AD" clId="Web-{61DD6B7F-69E7-DF38-732E-B1C50AC9A499}" dt="2021-11-07T12:27:50.981" v="2593" actId="20577"/>
        <pc:sldMkLst>
          <pc:docMk/>
          <pc:sldMk cId="1610148949" sldId="354"/>
        </pc:sldMkLst>
        <pc:spChg chg="mod">
          <ac:chgData name="SO, TingShek [Student]" userId="S::21086956d@connect.polyu.hk::2c4af86e-6832-4622-9e08-8eb4ad4abd24" providerId="AD" clId="Web-{61DD6B7F-69E7-DF38-732E-B1C50AC9A499}" dt="2021-11-07T12:16:20.063" v="2396" actId="20577"/>
          <ac:spMkLst>
            <pc:docMk/>
            <pc:sldMk cId="1610148949" sldId="354"/>
            <ac:spMk id="2" creationId="{453DE68F-F0B2-4570-A870-EBC416BB5421}"/>
          </ac:spMkLst>
        </pc:spChg>
        <pc:spChg chg="mod">
          <ac:chgData name="SO, TingShek [Student]" userId="S::21086956d@connect.polyu.hk::2c4af86e-6832-4622-9e08-8eb4ad4abd24" providerId="AD" clId="Web-{61DD6B7F-69E7-DF38-732E-B1C50AC9A499}" dt="2021-11-07T12:27:50.981" v="2593" actId="20577"/>
          <ac:spMkLst>
            <pc:docMk/>
            <pc:sldMk cId="1610148949" sldId="354"/>
            <ac:spMk id="3" creationId="{FFC999B5-6FA5-4FC7-BD47-2B16A8B0BD32}"/>
          </ac:spMkLst>
        </pc:spChg>
      </pc:sldChg>
      <pc:sldChg chg="new del">
        <pc:chgData name="SO, TingShek [Student]" userId="S::21086956d@connect.polyu.hk::2c4af86e-6832-4622-9e08-8eb4ad4abd24" providerId="AD" clId="Web-{61DD6B7F-69E7-DF38-732E-B1C50AC9A499}" dt="2021-11-07T12:05:07.661" v="2196"/>
        <pc:sldMkLst>
          <pc:docMk/>
          <pc:sldMk cId="2215068178" sldId="354"/>
        </pc:sldMkLst>
      </pc:sldChg>
      <pc:sldChg chg="modSp new">
        <pc:chgData name="SO, TingShek [Student]" userId="S::21086956d@connect.polyu.hk::2c4af86e-6832-4622-9e08-8eb4ad4abd24" providerId="AD" clId="Web-{61DD6B7F-69E7-DF38-732E-B1C50AC9A499}" dt="2021-11-07T12:25:09.838" v="2566" actId="14100"/>
        <pc:sldMkLst>
          <pc:docMk/>
          <pc:sldMk cId="271802191" sldId="355"/>
        </pc:sldMkLst>
        <pc:spChg chg="mod">
          <ac:chgData name="SO, TingShek [Student]" userId="S::21086956d@connect.polyu.hk::2c4af86e-6832-4622-9e08-8eb4ad4abd24" providerId="AD" clId="Web-{61DD6B7F-69E7-DF38-732E-B1C50AC9A499}" dt="2021-11-07T12:16:30.673" v="2397" actId="20577"/>
          <ac:spMkLst>
            <pc:docMk/>
            <pc:sldMk cId="271802191" sldId="355"/>
            <ac:spMk id="2" creationId="{FFEBEB42-68B4-4DFF-9B9D-4CD1EDE2D9A9}"/>
          </ac:spMkLst>
        </pc:spChg>
        <pc:spChg chg="mod">
          <ac:chgData name="SO, TingShek [Student]" userId="S::21086956d@connect.polyu.hk::2c4af86e-6832-4622-9e08-8eb4ad4abd24" providerId="AD" clId="Web-{61DD6B7F-69E7-DF38-732E-B1C50AC9A499}" dt="2021-11-07T12:25:09.838" v="2566" actId="14100"/>
          <ac:spMkLst>
            <pc:docMk/>
            <pc:sldMk cId="271802191" sldId="355"/>
            <ac:spMk id="3" creationId="{1920CA86-9D64-4DE0-8656-102B6D508285}"/>
          </ac:spMkLst>
        </pc:spChg>
      </pc:sldChg>
      <pc:sldChg chg="modSp new">
        <pc:chgData name="SO, TingShek [Student]" userId="S::21086956d@connect.polyu.hk::2c4af86e-6832-4622-9e08-8eb4ad4abd24" providerId="AD" clId="Web-{61DD6B7F-69E7-DF38-732E-B1C50AC9A499}" dt="2021-11-07T12:43:40.092" v="2934" actId="20577"/>
        <pc:sldMkLst>
          <pc:docMk/>
          <pc:sldMk cId="3831834781" sldId="356"/>
        </pc:sldMkLst>
        <pc:spChg chg="mod">
          <ac:chgData name="SO, TingShek [Student]" userId="S::21086956d@connect.polyu.hk::2c4af86e-6832-4622-9e08-8eb4ad4abd24" providerId="AD" clId="Web-{61DD6B7F-69E7-DF38-732E-B1C50AC9A499}" dt="2021-11-07T12:41:06.635" v="2875" actId="1076"/>
          <ac:spMkLst>
            <pc:docMk/>
            <pc:sldMk cId="3831834781" sldId="356"/>
            <ac:spMk id="2" creationId="{5BC463FE-A533-4A02-B757-5B74EF9A3E1E}"/>
          </ac:spMkLst>
        </pc:spChg>
        <pc:spChg chg="mod">
          <ac:chgData name="SO, TingShek [Student]" userId="S::21086956d@connect.polyu.hk::2c4af86e-6832-4622-9e08-8eb4ad4abd24" providerId="AD" clId="Web-{61DD6B7F-69E7-DF38-732E-B1C50AC9A499}" dt="2021-11-07T12:43:40.092" v="2934" actId="20577"/>
          <ac:spMkLst>
            <pc:docMk/>
            <pc:sldMk cId="3831834781" sldId="356"/>
            <ac:spMk id="3" creationId="{CFEA2870-1792-40CB-B9F8-FE624346F27C}"/>
          </ac:spMkLst>
        </pc:spChg>
      </pc:sldChg>
    </pc:docChg>
  </pc:docChgLst>
  <pc:docChgLst>
    <pc:chgData name="CHEUNG, Tsz Kwan Kelly [Student]" userId="S::21093536d@connect.polyu.hk::ef1a05fe-612d-4287-a0f2-ec21234141a4" providerId="AD" clId="Web-{01DFB478-889D-E9E7-CBA9-33388A612308}"/>
    <pc:docChg chg="modSld">
      <pc:chgData name="CHEUNG, Tsz Kwan Kelly [Student]" userId="S::21093536d@connect.polyu.hk::ef1a05fe-612d-4287-a0f2-ec21234141a4" providerId="AD" clId="Web-{01DFB478-889D-E9E7-CBA9-33388A612308}" dt="2021-11-01T05:01:44.394" v="215" actId="1076"/>
      <pc:docMkLst>
        <pc:docMk/>
      </pc:docMkLst>
      <pc:sldChg chg="addSp modSp">
        <pc:chgData name="CHEUNG, Tsz Kwan Kelly [Student]" userId="S::21093536d@connect.polyu.hk::ef1a05fe-612d-4287-a0f2-ec21234141a4" providerId="AD" clId="Web-{01DFB478-889D-E9E7-CBA9-33388A612308}" dt="2021-11-01T05:00:40.939" v="207" actId="1076"/>
        <pc:sldMkLst>
          <pc:docMk/>
          <pc:sldMk cId="2538373192" sldId="287"/>
        </pc:sldMkLst>
        <pc:spChg chg="mod">
          <ac:chgData name="CHEUNG, Tsz Kwan Kelly [Student]" userId="S::21093536d@connect.polyu.hk::ef1a05fe-612d-4287-a0f2-ec21234141a4" providerId="AD" clId="Web-{01DFB478-889D-E9E7-CBA9-33388A612308}" dt="2021-11-01T04:47:24.921" v="69" actId="20577"/>
          <ac:spMkLst>
            <pc:docMk/>
            <pc:sldMk cId="2538373192" sldId="287"/>
            <ac:spMk id="2" creationId="{8E6E8FAD-7BC1-4D1D-A4A6-CCF222354FF1}"/>
          </ac:spMkLst>
        </pc:spChg>
        <pc:spChg chg="mod">
          <ac:chgData name="CHEUNG, Tsz Kwan Kelly [Student]" userId="S::21093536d@connect.polyu.hk::ef1a05fe-612d-4287-a0f2-ec21234141a4" providerId="AD" clId="Web-{01DFB478-889D-E9E7-CBA9-33388A612308}" dt="2021-11-01T04:58:44.265" v="191" actId="20577"/>
          <ac:spMkLst>
            <pc:docMk/>
            <pc:sldMk cId="2538373192" sldId="287"/>
            <ac:spMk id="6" creationId="{C1242C77-6572-6244-940A-183CB0D3D94F}"/>
          </ac:spMkLst>
        </pc:spChg>
        <pc:picChg chg="add mod">
          <ac:chgData name="CHEUNG, Tsz Kwan Kelly [Student]" userId="S::21093536d@connect.polyu.hk::ef1a05fe-612d-4287-a0f2-ec21234141a4" providerId="AD" clId="Web-{01DFB478-889D-E9E7-CBA9-33388A612308}" dt="2021-11-01T05:00:40.939" v="207" actId="1076"/>
          <ac:picMkLst>
            <pc:docMk/>
            <pc:sldMk cId="2538373192" sldId="287"/>
            <ac:picMk id="3" creationId="{5710C6A3-7B49-42D5-8B0D-BE43F3AFD092}"/>
          </ac:picMkLst>
        </pc:picChg>
      </pc:sldChg>
      <pc:sldChg chg="modSp">
        <pc:chgData name="CHEUNG, Tsz Kwan Kelly [Student]" userId="S::21093536d@connect.polyu.hk::ef1a05fe-612d-4287-a0f2-ec21234141a4" providerId="AD" clId="Web-{01DFB478-889D-E9E7-CBA9-33388A612308}" dt="2021-11-01T04:50:38.519" v="105" actId="20577"/>
        <pc:sldMkLst>
          <pc:docMk/>
          <pc:sldMk cId="2722627411" sldId="300"/>
        </pc:sldMkLst>
        <pc:spChg chg="mod">
          <ac:chgData name="CHEUNG, Tsz Kwan Kelly [Student]" userId="S::21093536d@connect.polyu.hk::ef1a05fe-612d-4287-a0f2-ec21234141a4" providerId="AD" clId="Web-{01DFB478-889D-E9E7-CBA9-33388A612308}" dt="2021-11-01T04:50:38.519" v="105" actId="20577"/>
          <ac:spMkLst>
            <pc:docMk/>
            <pc:sldMk cId="2722627411" sldId="300"/>
            <ac:spMk id="3" creationId="{FA07FE11-F276-C645-8995-EBB75D8E9D02}"/>
          </ac:spMkLst>
        </pc:spChg>
      </pc:sldChg>
      <pc:sldChg chg="addSp modSp">
        <pc:chgData name="CHEUNG, Tsz Kwan Kelly [Student]" userId="S::21093536d@connect.polyu.hk::ef1a05fe-612d-4287-a0f2-ec21234141a4" providerId="AD" clId="Web-{01DFB478-889D-E9E7-CBA9-33388A612308}" dt="2021-11-01T05:01:44.394" v="215" actId="1076"/>
        <pc:sldMkLst>
          <pc:docMk/>
          <pc:sldMk cId="1338790355" sldId="301"/>
        </pc:sldMkLst>
        <pc:spChg chg="mod">
          <ac:chgData name="CHEUNG, Tsz Kwan Kelly [Student]" userId="S::21093536d@connect.polyu.hk::ef1a05fe-612d-4287-a0f2-ec21234141a4" providerId="AD" clId="Web-{01DFB478-889D-E9E7-CBA9-33388A612308}" dt="2021-11-01T04:59:19.390" v="202" actId="20577"/>
          <ac:spMkLst>
            <pc:docMk/>
            <pc:sldMk cId="1338790355" sldId="301"/>
            <ac:spMk id="3" creationId="{E3996D82-D9E8-2941-A8A6-5A1A90893F01}"/>
          </ac:spMkLst>
        </pc:spChg>
        <pc:picChg chg="add mod">
          <ac:chgData name="CHEUNG, Tsz Kwan Kelly [Student]" userId="S::21093536d@connect.polyu.hk::ef1a05fe-612d-4287-a0f2-ec21234141a4" providerId="AD" clId="Web-{01DFB478-889D-E9E7-CBA9-33388A612308}" dt="2021-11-01T05:01:44.394" v="215" actId="1076"/>
          <ac:picMkLst>
            <pc:docMk/>
            <pc:sldMk cId="1338790355" sldId="301"/>
            <ac:picMk id="4" creationId="{AC93CDD2-9CF8-4824-A43B-AED045C66791}"/>
          </ac:picMkLst>
        </pc:picChg>
      </pc:sldChg>
    </pc:docChg>
  </pc:docChgLst>
  <pc:docChgLst>
    <pc:chgData name="JIANG, Guanlin [Student]" userId="92a9c807-4a6e-4c45-8296-0a0199962214" providerId="ADAL" clId="{A012DD27-0EF3-49B9-AFBC-F2D0A93AEC20}"/>
    <pc:docChg chg="undo custSel addSld delSld modSld sldOrd">
      <pc:chgData name="JIANG, Guanlin [Student]" userId="92a9c807-4a6e-4c45-8296-0a0199962214" providerId="ADAL" clId="{A012DD27-0EF3-49B9-AFBC-F2D0A93AEC20}" dt="2021-10-23T08:52:53.544" v="822" actId="1076"/>
      <pc:docMkLst>
        <pc:docMk/>
      </pc:docMkLst>
      <pc:sldChg chg="ord">
        <pc:chgData name="JIANG, Guanlin [Student]" userId="92a9c807-4a6e-4c45-8296-0a0199962214" providerId="ADAL" clId="{A012DD27-0EF3-49B9-AFBC-F2D0A93AEC20}" dt="2021-10-23T08:42:53.605" v="302"/>
        <pc:sldMkLst>
          <pc:docMk/>
          <pc:sldMk cId="2060676506" sldId="259"/>
        </pc:sldMkLst>
      </pc:sldChg>
      <pc:sldChg chg="modSp mod">
        <pc:chgData name="JIANG, Guanlin [Student]" userId="92a9c807-4a6e-4c45-8296-0a0199962214" providerId="ADAL" clId="{A012DD27-0EF3-49B9-AFBC-F2D0A93AEC20}" dt="2021-10-23T05:57:23.363" v="216" actId="20577"/>
        <pc:sldMkLst>
          <pc:docMk/>
          <pc:sldMk cId="588476020" sldId="262"/>
        </pc:sldMkLst>
        <pc:spChg chg="mod">
          <ac:chgData name="JIANG, Guanlin [Student]" userId="92a9c807-4a6e-4c45-8296-0a0199962214" providerId="ADAL" clId="{A012DD27-0EF3-49B9-AFBC-F2D0A93AEC20}" dt="2021-10-23T05:57:23.363" v="216" actId="20577"/>
          <ac:spMkLst>
            <pc:docMk/>
            <pc:sldMk cId="588476020" sldId="262"/>
            <ac:spMk id="3" creationId="{19601A9E-EB1D-43FF-B555-C234D8BFD386}"/>
          </ac:spMkLst>
        </pc:spChg>
      </pc:sldChg>
      <pc:sldChg chg="modSp mod">
        <pc:chgData name="JIANG, Guanlin [Student]" userId="92a9c807-4a6e-4c45-8296-0a0199962214" providerId="ADAL" clId="{A012DD27-0EF3-49B9-AFBC-F2D0A93AEC20}" dt="2021-10-23T08:42:01.095" v="296" actId="14100"/>
        <pc:sldMkLst>
          <pc:docMk/>
          <pc:sldMk cId="1469582205" sldId="265"/>
        </pc:sldMkLst>
        <pc:spChg chg="mod">
          <ac:chgData name="JIANG, Guanlin [Student]" userId="92a9c807-4a6e-4c45-8296-0a0199962214" providerId="ADAL" clId="{A012DD27-0EF3-49B9-AFBC-F2D0A93AEC20}" dt="2021-10-23T08:42:01.095" v="296" actId="14100"/>
          <ac:spMkLst>
            <pc:docMk/>
            <pc:sldMk cId="1469582205" sldId="265"/>
            <ac:spMk id="2" creationId="{9E2D70D2-FF13-48CC-AB1B-61295DBD8020}"/>
          </ac:spMkLst>
        </pc:spChg>
        <pc:spChg chg="mod">
          <ac:chgData name="JIANG, Guanlin [Student]" userId="92a9c807-4a6e-4c45-8296-0a0199962214" providerId="ADAL" clId="{A012DD27-0EF3-49B9-AFBC-F2D0A93AEC20}" dt="2021-10-23T08:41:50.256" v="294" actId="27636"/>
          <ac:spMkLst>
            <pc:docMk/>
            <pc:sldMk cId="1469582205" sldId="265"/>
            <ac:spMk id="3" creationId="{F88A79DB-1AFE-4DE9-BD4D-2E194C7F7D01}"/>
          </ac:spMkLst>
        </pc:spChg>
      </pc:sldChg>
      <pc:sldChg chg="modSp">
        <pc:chgData name="JIANG, Guanlin [Student]" userId="92a9c807-4a6e-4c45-8296-0a0199962214" providerId="ADAL" clId="{A012DD27-0EF3-49B9-AFBC-F2D0A93AEC20}" dt="2021-10-23T08:43:58.960" v="317"/>
        <pc:sldMkLst>
          <pc:docMk/>
          <pc:sldMk cId="2288073503" sldId="266"/>
        </pc:sldMkLst>
        <pc:spChg chg="mod">
          <ac:chgData name="JIANG, Guanlin [Student]" userId="92a9c807-4a6e-4c45-8296-0a0199962214" providerId="ADAL" clId="{A012DD27-0EF3-49B9-AFBC-F2D0A93AEC20}" dt="2021-10-23T08:43:58.960" v="317"/>
          <ac:spMkLst>
            <pc:docMk/>
            <pc:sldMk cId="2288073503" sldId="266"/>
            <ac:spMk id="2" creationId="{00000000-0000-0000-0000-000000000000}"/>
          </ac:spMkLst>
        </pc:spChg>
        <pc:spChg chg="mod">
          <ac:chgData name="JIANG, Guanlin [Student]" userId="92a9c807-4a6e-4c45-8296-0a0199962214" providerId="ADAL" clId="{A012DD27-0EF3-49B9-AFBC-F2D0A93AEC20}" dt="2021-10-23T08:43:58.960" v="317"/>
          <ac:spMkLst>
            <pc:docMk/>
            <pc:sldMk cId="2288073503" sldId="266"/>
            <ac:spMk id="3" creationId="{00000000-0000-0000-0000-000000000000}"/>
          </ac:spMkLst>
        </pc:spChg>
      </pc:sldChg>
      <pc:sldChg chg="delSp modSp mod delDesignElem">
        <pc:chgData name="JIANG, Guanlin [Student]" userId="92a9c807-4a6e-4c45-8296-0a0199962214" providerId="ADAL" clId="{A012DD27-0EF3-49B9-AFBC-F2D0A93AEC20}" dt="2021-10-23T08:43:44.444" v="314"/>
        <pc:sldMkLst>
          <pc:docMk/>
          <pc:sldMk cId="2116834768" sldId="267"/>
        </pc:sldMkLst>
        <pc:spChg chg="del">
          <ac:chgData name="JIANG, Guanlin [Student]" userId="92a9c807-4a6e-4c45-8296-0a0199962214" providerId="ADAL" clId="{A012DD27-0EF3-49B9-AFBC-F2D0A93AEC20}" dt="2021-10-23T08:43:44.444" v="314"/>
          <ac:spMkLst>
            <pc:docMk/>
            <pc:sldMk cId="2116834768" sldId="267"/>
            <ac:spMk id="10" creationId="{BDF02843-45E8-4403-8955-54CA98A197FD}"/>
          </ac:spMkLst>
        </pc:spChg>
        <pc:spChg chg="del">
          <ac:chgData name="JIANG, Guanlin [Student]" userId="92a9c807-4a6e-4c45-8296-0a0199962214" providerId="ADAL" clId="{A012DD27-0EF3-49B9-AFBC-F2D0A93AEC20}" dt="2021-10-23T08:43:44.444" v="314"/>
          <ac:spMkLst>
            <pc:docMk/>
            <pc:sldMk cId="2116834768" sldId="267"/>
            <ac:spMk id="12" creationId="{DC349214-DD18-4CC5-BBAC-F9C216BE7C2F}"/>
          </ac:spMkLst>
        </pc:spChg>
        <pc:graphicFrameChg chg="mod modGraphic">
          <ac:chgData name="JIANG, Guanlin [Student]" userId="92a9c807-4a6e-4c45-8296-0a0199962214" providerId="ADAL" clId="{A012DD27-0EF3-49B9-AFBC-F2D0A93AEC20}" dt="2021-10-23T05:54:06.641" v="213" actId="403"/>
          <ac:graphicFrameMkLst>
            <pc:docMk/>
            <pc:sldMk cId="2116834768" sldId="267"/>
            <ac:graphicFrameMk id="5" creationId="{31ECB286-8A3A-439B-AFF6-94BD0889439F}"/>
          </ac:graphicFrameMkLst>
        </pc:graphicFrameChg>
        <pc:picChg chg="del">
          <ac:chgData name="JIANG, Guanlin [Student]" userId="92a9c807-4a6e-4c45-8296-0a0199962214" providerId="ADAL" clId="{A012DD27-0EF3-49B9-AFBC-F2D0A93AEC20}" dt="2021-10-23T08:43:44.444" v="314"/>
          <ac:picMkLst>
            <pc:docMk/>
            <pc:sldMk cId="2116834768" sldId="267"/>
            <ac:picMk id="14" creationId="{E505542F-438B-4C62-B13A-916C7F79EC10}"/>
          </ac:picMkLst>
        </pc:picChg>
        <pc:picChg chg="del">
          <ac:chgData name="JIANG, Guanlin [Student]" userId="92a9c807-4a6e-4c45-8296-0a0199962214" providerId="ADAL" clId="{A012DD27-0EF3-49B9-AFBC-F2D0A93AEC20}" dt="2021-10-23T08:43:44.444" v="314"/>
          <ac:picMkLst>
            <pc:docMk/>
            <pc:sldMk cId="2116834768" sldId="267"/>
            <ac:picMk id="16" creationId="{154908BF-145E-4BE2-A6F0-0A464560144B}"/>
          </ac:picMkLst>
        </pc:picChg>
      </pc:sldChg>
      <pc:sldChg chg="modSp">
        <pc:chgData name="JIANG, Guanlin [Student]" userId="92a9c807-4a6e-4c45-8296-0a0199962214" providerId="ADAL" clId="{A012DD27-0EF3-49B9-AFBC-F2D0A93AEC20}" dt="2021-10-23T08:43:58.960" v="317"/>
        <pc:sldMkLst>
          <pc:docMk/>
          <pc:sldMk cId="3162285703" sldId="268"/>
        </pc:sldMkLst>
        <pc:spChg chg="mod">
          <ac:chgData name="JIANG, Guanlin [Student]" userId="92a9c807-4a6e-4c45-8296-0a0199962214" providerId="ADAL" clId="{A012DD27-0EF3-49B9-AFBC-F2D0A93AEC20}" dt="2021-10-23T08:43:58.960" v="317"/>
          <ac:spMkLst>
            <pc:docMk/>
            <pc:sldMk cId="3162285703" sldId="268"/>
            <ac:spMk id="2" creationId="{AE4CE024-0461-462A-AA98-9BA53CE3AE03}"/>
          </ac:spMkLst>
        </pc:spChg>
        <pc:spChg chg="mod">
          <ac:chgData name="JIANG, Guanlin [Student]" userId="92a9c807-4a6e-4c45-8296-0a0199962214" providerId="ADAL" clId="{A012DD27-0EF3-49B9-AFBC-F2D0A93AEC20}" dt="2021-10-23T08:43:58.960" v="317"/>
          <ac:spMkLst>
            <pc:docMk/>
            <pc:sldMk cId="3162285703" sldId="268"/>
            <ac:spMk id="3" creationId="{D90BD6A4-978A-4D9F-A041-039231FCF1ED}"/>
          </ac:spMkLst>
        </pc:spChg>
      </pc:sldChg>
      <pc:sldChg chg="modSp">
        <pc:chgData name="JIANG, Guanlin [Student]" userId="92a9c807-4a6e-4c45-8296-0a0199962214" providerId="ADAL" clId="{A012DD27-0EF3-49B9-AFBC-F2D0A93AEC20}" dt="2021-10-23T08:43:58.960" v="317"/>
        <pc:sldMkLst>
          <pc:docMk/>
          <pc:sldMk cId="907733456" sldId="269"/>
        </pc:sldMkLst>
        <pc:spChg chg="mod">
          <ac:chgData name="JIANG, Guanlin [Student]" userId="92a9c807-4a6e-4c45-8296-0a0199962214" providerId="ADAL" clId="{A012DD27-0EF3-49B9-AFBC-F2D0A93AEC20}" dt="2021-10-23T08:43:58.960" v="317"/>
          <ac:spMkLst>
            <pc:docMk/>
            <pc:sldMk cId="907733456" sldId="269"/>
            <ac:spMk id="2" creationId="{4E09EFC3-2450-4B4C-AE26-999F8E3DF4A5}"/>
          </ac:spMkLst>
        </pc:spChg>
        <pc:spChg chg="mod">
          <ac:chgData name="JIANG, Guanlin [Student]" userId="92a9c807-4a6e-4c45-8296-0a0199962214" providerId="ADAL" clId="{A012DD27-0EF3-49B9-AFBC-F2D0A93AEC20}" dt="2021-10-23T08:43:58.960" v="317"/>
          <ac:spMkLst>
            <pc:docMk/>
            <pc:sldMk cId="907733456" sldId="269"/>
            <ac:spMk id="3" creationId="{3302E155-852D-471D-B0C3-3E4CC7E216DF}"/>
          </ac:spMkLst>
        </pc:spChg>
      </pc:sldChg>
      <pc:sldChg chg="new del">
        <pc:chgData name="JIANG, Guanlin [Student]" userId="92a9c807-4a6e-4c45-8296-0a0199962214" providerId="ADAL" clId="{A012DD27-0EF3-49B9-AFBC-F2D0A93AEC20}" dt="2021-10-23T08:42:47.989" v="300" actId="47"/>
        <pc:sldMkLst>
          <pc:docMk/>
          <pc:sldMk cId="387844257" sldId="270"/>
        </pc:sldMkLst>
      </pc:sldChg>
      <pc:sldChg chg="modSp add mod">
        <pc:chgData name="JIANG, Guanlin [Student]" userId="92a9c807-4a6e-4c45-8296-0a0199962214" providerId="ADAL" clId="{A012DD27-0EF3-49B9-AFBC-F2D0A93AEC20}" dt="2021-10-23T08:43:58.960" v="317"/>
        <pc:sldMkLst>
          <pc:docMk/>
          <pc:sldMk cId="1130068486" sldId="271"/>
        </pc:sldMkLst>
        <pc:spChg chg="mod">
          <ac:chgData name="JIANG, Guanlin [Student]" userId="92a9c807-4a6e-4c45-8296-0a0199962214" providerId="ADAL" clId="{A012DD27-0EF3-49B9-AFBC-F2D0A93AEC20}" dt="2021-10-23T08:43:58.960" v="317"/>
          <ac:spMkLst>
            <pc:docMk/>
            <pc:sldMk cId="1130068486" sldId="271"/>
            <ac:spMk id="2" creationId="{00000000-0000-0000-0000-000000000000}"/>
          </ac:spMkLst>
        </pc:spChg>
        <pc:spChg chg="mod">
          <ac:chgData name="JIANG, Guanlin [Student]" userId="92a9c807-4a6e-4c45-8296-0a0199962214" providerId="ADAL" clId="{A012DD27-0EF3-49B9-AFBC-F2D0A93AEC20}" dt="2021-10-23T08:43:58.960" v="317"/>
          <ac:spMkLst>
            <pc:docMk/>
            <pc:sldMk cId="1130068486" sldId="271"/>
            <ac:spMk id="3" creationId="{00000000-0000-0000-0000-000000000000}"/>
          </ac:spMkLst>
        </pc:spChg>
      </pc:sldChg>
      <pc:sldChg chg="modSp add mod ord">
        <pc:chgData name="JIANG, Guanlin [Student]" userId="92a9c807-4a6e-4c45-8296-0a0199962214" providerId="ADAL" clId="{A012DD27-0EF3-49B9-AFBC-F2D0A93AEC20}" dt="2021-10-23T08:43:58.960" v="317"/>
        <pc:sldMkLst>
          <pc:docMk/>
          <pc:sldMk cId="3930247039" sldId="272"/>
        </pc:sldMkLst>
        <pc:spChg chg="mod">
          <ac:chgData name="JIANG, Guanlin [Student]" userId="92a9c807-4a6e-4c45-8296-0a0199962214" providerId="ADAL" clId="{A012DD27-0EF3-49B9-AFBC-F2D0A93AEC20}" dt="2021-10-23T08:43:58.960" v="317"/>
          <ac:spMkLst>
            <pc:docMk/>
            <pc:sldMk cId="3930247039" sldId="272"/>
            <ac:spMk id="2" creationId="{00000000-0000-0000-0000-000000000000}"/>
          </ac:spMkLst>
        </pc:spChg>
        <pc:spChg chg="mod">
          <ac:chgData name="JIANG, Guanlin [Student]" userId="92a9c807-4a6e-4c45-8296-0a0199962214" providerId="ADAL" clId="{A012DD27-0EF3-49B9-AFBC-F2D0A93AEC20}" dt="2021-10-23T08:43:58.960" v="317"/>
          <ac:spMkLst>
            <pc:docMk/>
            <pc:sldMk cId="3930247039" sldId="272"/>
            <ac:spMk id="3" creationId="{00000000-0000-0000-0000-000000000000}"/>
          </ac:spMkLst>
        </pc:spChg>
      </pc:sldChg>
      <pc:sldChg chg="modSp new">
        <pc:chgData name="JIANG, Guanlin [Student]" userId="92a9c807-4a6e-4c45-8296-0a0199962214" providerId="ADAL" clId="{A012DD27-0EF3-49B9-AFBC-F2D0A93AEC20}" dt="2021-10-23T08:43:58.960" v="317"/>
        <pc:sldMkLst>
          <pc:docMk/>
          <pc:sldMk cId="582739455" sldId="273"/>
        </pc:sldMkLst>
        <pc:spChg chg="mod">
          <ac:chgData name="JIANG, Guanlin [Student]" userId="92a9c807-4a6e-4c45-8296-0a0199962214" providerId="ADAL" clId="{A012DD27-0EF3-49B9-AFBC-F2D0A93AEC20}" dt="2021-10-23T08:43:58.960" v="317"/>
          <ac:spMkLst>
            <pc:docMk/>
            <pc:sldMk cId="582739455" sldId="273"/>
            <ac:spMk id="2" creationId="{0D68964A-C98C-4F2F-AEF4-8FE3931A2EEC}"/>
          </ac:spMkLst>
        </pc:spChg>
        <pc:spChg chg="mod">
          <ac:chgData name="JIANG, Guanlin [Student]" userId="92a9c807-4a6e-4c45-8296-0a0199962214" providerId="ADAL" clId="{A012DD27-0EF3-49B9-AFBC-F2D0A93AEC20}" dt="2021-10-23T08:43:58.960" v="317"/>
          <ac:spMkLst>
            <pc:docMk/>
            <pc:sldMk cId="582739455" sldId="273"/>
            <ac:spMk id="3" creationId="{A6B2E078-61B4-492B-A20D-0F1D291DF7B3}"/>
          </ac:spMkLst>
        </pc:spChg>
      </pc:sldChg>
      <pc:sldChg chg="modSp add mod">
        <pc:chgData name="JIANG, Guanlin [Student]" userId="92a9c807-4a6e-4c45-8296-0a0199962214" providerId="ADAL" clId="{A012DD27-0EF3-49B9-AFBC-F2D0A93AEC20}" dt="2021-10-23T08:43:58.960" v="317"/>
        <pc:sldMkLst>
          <pc:docMk/>
          <pc:sldMk cId="424098014" sldId="274"/>
        </pc:sldMkLst>
        <pc:spChg chg="mod">
          <ac:chgData name="JIANG, Guanlin [Student]" userId="92a9c807-4a6e-4c45-8296-0a0199962214" providerId="ADAL" clId="{A012DD27-0EF3-49B9-AFBC-F2D0A93AEC20}" dt="2021-10-23T08:43:58.960" v="317"/>
          <ac:spMkLst>
            <pc:docMk/>
            <pc:sldMk cId="424098014" sldId="274"/>
            <ac:spMk id="2" creationId="{00000000-0000-0000-0000-000000000000}"/>
          </ac:spMkLst>
        </pc:spChg>
        <pc:spChg chg="mod">
          <ac:chgData name="JIANG, Guanlin [Student]" userId="92a9c807-4a6e-4c45-8296-0a0199962214" providerId="ADAL" clId="{A012DD27-0EF3-49B9-AFBC-F2D0A93AEC20}" dt="2021-10-23T08:43:58.960" v="317"/>
          <ac:spMkLst>
            <pc:docMk/>
            <pc:sldMk cId="424098014" sldId="274"/>
            <ac:spMk id="3" creationId="{00000000-0000-0000-0000-000000000000}"/>
          </ac:spMkLst>
        </pc:spChg>
      </pc:sldChg>
      <pc:sldChg chg="modSp new mod">
        <pc:chgData name="JIANG, Guanlin [Student]" userId="92a9c807-4a6e-4c45-8296-0a0199962214" providerId="ADAL" clId="{A012DD27-0EF3-49B9-AFBC-F2D0A93AEC20}" dt="2021-10-23T08:52:53.544" v="822" actId="1076"/>
        <pc:sldMkLst>
          <pc:docMk/>
          <pc:sldMk cId="977595272" sldId="275"/>
        </pc:sldMkLst>
        <pc:spChg chg="mod">
          <ac:chgData name="JIANG, Guanlin [Student]" userId="92a9c807-4a6e-4c45-8296-0a0199962214" providerId="ADAL" clId="{A012DD27-0EF3-49B9-AFBC-F2D0A93AEC20}" dt="2021-10-23T08:45:23.931" v="362" actId="20577"/>
          <ac:spMkLst>
            <pc:docMk/>
            <pc:sldMk cId="977595272" sldId="275"/>
            <ac:spMk id="2" creationId="{9CBE992B-0726-4DF9-991E-A40461997883}"/>
          </ac:spMkLst>
        </pc:spChg>
        <pc:spChg chg="mod">
          <ac:chgData name="JIANG, Guanlin [Student]" userId="92a9c807-4a6e-4c45-8296-0a0199962214" providerId="ADAL" clId="{A012DD27-0EF3-49B9-AFBC-F2D0A93AEC20}" dt="2021-10-23T08:52:53.544" v="822" actId="1076"/>
          <ac:spMkLst>
            <pc:docMk/>
            <pc:sldMk cId="977595272" sldId="275"/>
            <ac:spMk id="3" creationId="{31D6AF3B-47EC-4697-B9DC-5CDCACAF0A62}"/>
          </ac:spMkLst>
        </pc:spChg>
      </pc:sldChg>
    </pc:docChg>
  </pc:docChgLst>
  <pc:docChgLst>
    <pc:chgData name="HIU, Jason Kenneth [Student]" userId="S::21101682d@connect.polyu.hk::6dfc0a74-74d7-46d1-a75b-dbe8b5c92851" providerId="AD" clId="Web-{2FFAE197-BF76-79CB-F054-02311A5C4F3E}"/>
    <pc:docChg chg="addSld delSld modSld sldOrd">
      <pc:chgData name="HIU, Jason Kenneth [Student]" userId="S::21101682d@connect.polyu.hk::6dfc0a74-74d7-46d1-a75b-dbe8b5c92851" providerId="AD" clId="Web-{2FFAE197-BF76-79CB-F054-02311A5C4F3E}" dt="2021-10-24T12:09:52.777" v="1009" actId="20577"/>
      <pc:docMkLst>
        <pc:docMk/>
      </pc:docMkLst>
      <pc:sldChg chg="modSp del">
        <pc:chgData name="HIU, Jason Kenneth [Student]" userId="S::21101682d@connect.polyu.hk::6dfc0a74-74d7-46d1-a75b-dbe8b5c92851" providerId="AD" clId="Web-{2FFAE197-BF76-79CB-F054-02311A5C4F3E}" dt="2021-10-24T11:26:09.390" v="258"/>
        <pc:sldMkLst>
          <pc:docMk/>
          <pc:sldMk cId="1483365193" sldId="257"/>
        </pc:sldMkLst>
        <pc:spChg chg="mod">
          <ac:chgData name="HIU, Jason Kenneth [Student]" userId="S::21101682d@connect.polyu.hk::6dfc0a74-74d7-46d1-a75b-dbe8b5c92851" providerId="AD" clId="Web-{2FFAE197-BF76-79CB-F054-02311A5C4F3E}" dt="2021-10-24T11:24:19.793" v="198" actId="20577"/>
          <ac:spMkLst>
            <pc:docMk/>
            <pc:sldMk cId="1483365193" sldId="257"/>
            <ac:spMk id="3" creationId="{19601A9E-EB1D-43FF-B555-C234D8BFD386}"/>
          </ac:spMkLst>
        </pc:spChg>
      </pc:sldChg>
      <pc:sldChg chg="del">
        <pc:chgData name="HIU, Jason Kenneth [Student]" userId="S::21101682d@connect.polyu.hk::6dfc0a74-74d7-46d1-a75b-dbe8b5c92851" providerId="AD" clId="Web-{2FFAE197-BF76-79CB-F054-02311A5C4F3E}" dt="2021-10-24T11:59:11.002" v="864"/>
        <pc:sldMkLst>
          <pc:docMk/>
          <pc:sldMk cId="2060676506" sldId="259"/>
        </pc:sldMkLst>
      </pc:sldChg>
      <pc:sldChg chg="modSp del ord">
        <pc:chgData name="HIU, Jason Kenneth [Student]" userId="S::21101682d@connect.polyu.hk::6dfc0a74-74d7-46d1-a75b-dbe8b5c92851" providerId="AD" clId="Web-{2FFAE197-BF76-79CB-F054-02311A5C4F3E}" dt="2021-10-24T11:24:34.294" v="217"/>
        <pc:sldMkLst>
          <pc:docMk/>
          <pc:sldMk cId="1364824902" sldId="260"/>
        </pc:sldMkLst>
        <pc:spChg chg="mod">
          <ac:chgData name="HIU, Jason Kenneth [Student]" userId="S::21101682d@connect.polyu.hk::6dfc0a74-74d7-46d1-a75b-dbe8b5c92851" providerId="AD" clId="Web-{2FFAE197-BF76-79CB-F054-02311A5C4F3E}" dt="2021-10-24T11:24:27.387" v="216" actId="20577"/>
          <ac:spMkLst>
            <pc:docMk/>
            <pc:sldMk cId="1364824902" sldId="260"/>
            <ac:spMk id="2" creationId="{62083955-D335-4A60-9E4B-3680B2AE3465}"/>
          </ac:spMkLst>
        </pc:spChg>
      </pc:sldChg>
      <pc:sldChg chg="modSp">
        <pc:chgData name="HIU, Jason Kenneth [Student]" userId="S::21101682d@connect.polyu.hk::6dfc0a74-74d7-46d1-a75b-dbe8b5c92851" providerId="AD" clId="Web-{2FFAE197-BF76-79CB-F054-02311A5C4F3E}" dt="2021-10-24T12:00:06.190" v="936" actId="20577"/>
        <pc:sldMkLst>
          <pc:docMk/>
          <pc:sldMk cId="907733456" sldId="269"/>
        </pc:sldMkLst>
        <pc:spChg chg="mod">
          <ac:chgData name="HIU, Jason Kenneth [Student]" userId="S::21101682d@connect.polyu.hk::6dfc0a74-74d7-46d1-a75b-dbe8b5c92851" providerId="AD" clId="Web-{2FFAE197-BF76-79CB-F054-02311A5C4F3E}" dt="2021-10-24T12:00:06.190" v="936" actId="20577"/>
          <ac:spMkLst>
            <pc:docMk/>
            <pc:sldMk cId="907733456" sldId="269"/>
            <ac:spMk id="3" creationId="{3302E155-852D-471D-B0C3-3E4CC7E216DF}"/>
          </ac:spMkLst>
        </pc:spChg>
      </pc:sldChg>
      <pc:sldChg chg="addSp delSp modSp">
        <pc:chgData name="HIU, Jason Kenneth [Student]" userId="S::21101682d@connect.polyu.hk::6dfc0a74-74d7-46d1-a75b-dbe8b5c92851" providerId="AD" clId="Web-{2FFAE197-BF76-79CB-F054-02311A5C4F3E}" dt="2021-10-24T12:09:22.245" v="979"/>
        <pc:sldMkLst>
          <pc:docMk/>
          <pc:sldMk cId="2160053550" sldId="276"/>
        </pc:sldMkLst>
        <pc:spChg chg="del mod">
          <ac:chgData name="HIU, Jason Kenneth [Student]" userId="S::21101682d@connect.polyu.hk::6dfc0a74-74d7-46d1-a75b-dbe8b5c92851" providerId="AD" clId="Web-{2FFAE197-BF76-79CB-F054-02311A5C4F3E}" dt="2021-10-24T12:09:22.245" v="979"/>
          <ac:spMkLst>
            <pc:docMk/>
            <pc:sldMk cId="2160053550" sldId="276"/>
            <ac:spMk id="5" creationId="{0CBA73FF-F755-40EA-B006-10AFB0BE2556}"/>
          </ac:spMkLst>
        </pc:spChg>
        <pc:spChg chg="del mod">
          <ac:chgData name="HIU, Jason Kenneth [Student]" userId="S::21101682d@connect.polyu.hk::6dfc0a74-74d7-46d1-a75b-dbe8b5c92851" providerId="AD" clId="Web-{2FFAE197-BF76-79CB-F054-02311A5C4F3E}" dt="2021-10-24T11:19:53.335" v="21"/>
          <ac:spMkLst>
            <pc:docMk/>
            <pc:sldMk cId="2160053550" sldId="276"/>
            <ac:spMk id="6" creationId="{C0812AEC-DAC6-46D6-8F97-FD9862709DDA}"/>
          </ac:spMkLst>
        </pc:spChg>
        <pc:spChg chg="add mod">
          <ac:chgData name="HIU, Jason Kenneth [Student]" userId="S::21101682d@connect.polyu.hk::6dfc0a74-74d7-46d1-a75b-dbe8b5c92851" providerId="AD" clId="Web-{2FFAE197-BF76-79CB-F054-02311A5C4F3E}" dt="2021-10-24T12:09:22.245" v="979"/>
          <ac:spMkLst>
            <pc:docMk/>
            <pc:sldMk cId="2160053550" sldId="276"/>
            <ac:spMk id="7" creationId="{FBAF9EE6-870E-47FB-8D8F-333F12C15178}"/>
          </ac:spMkLst>
        </pc:spChg>
        <pc:spChg chg="add del mod">
          <ac:chgData name="HIU, Jason Kenneth [Student]" userId="S::21101682d@connect.polyu.hk::6dfc0a74-74d7-46d1-a75b-dbe8b5c92851" providerId="AD" clId="Web-{2FFAE197-BF76-79CB-F054-02311A5C4F3E}" dt="2021-10-24T11:20:07.366" v="26"/>
          <ac:spMkLst>
            <pc:docMk/>
            <pc:sldMk cId="2160053550" sldId="276"/>
            <ac:spMk id="8" creationId="{5B31179F-5442-4EED-8426-1BFA032EBBF6}"/>
          </ac:spMkLst>
        </pc:spChg>
        <pc:spChg chg="add del mod">
          <ac:chgData name="HIU, Jason Kenneth [Student]" userId="S::21101682d@connect.polyu.hk::6dfc0a74-74d7-46d1-a75b-dbe8b5c92851" providerId="AD" clId="Web-{2FFAE197-BF76-79CB-F054-02311A5C4F3E}" dt="2021-10-24T11:21:30.212" v="31"/>
          <ac:spMkLst>
            <pc:docMk/>
            <pc:sldMk cId="2160053550" sldId="276"/>
            <ac:spMk id="10" creationId="{FA7B37E8-94B4-4994-8AEF-908AD942EB32}"/>
          </ac:spMkLst>
        </pc:spChg>
        <pc:spChg chg="add del mod">
          <ac:chgData name="HIU, Jason Kenneth [Student]" userId="S::21101682d@connect.polyu.hk::6dfc0a74-74d7-46d1-a75b-dbe8b5c92851" providerId="AD" clId="Web-{2FFAE197-BF76-79CB-F054-02311A5C4F3E}" dt="2021-10-24T12:09:19.964" v="978"/>
          <ac:spMkLst>
            <pc:docMk/>
            <pc:sldMk cId="2160053550" sldId="276"/>
            <ac:spMk id="12" creationId="{2A98A706-F5A1-4984-BC9D-37A215D73EEE}"/>
          </ac:spMkLst>
        </pc:spChg>
      </pc:sldChg>
      <pc:sldChg chg="addSp modSp new">
        <pc:chgData name="HIU, Jason Kenneth [Student]" userId="S::21101682d@connect.polyu.hk::6dfc0a74-74d7-46d1-a75b-dbe8b5c92851" providerId="AD" clId="Web-{2FFAE197-BF76-79CB-F054-02311A5C4F3E}" dt="2021-10-24T12:07:46.041" v="951" actId="14100"/>
        <pc:sldMkLst>
          <pc:docMk/>
          <pc:sldMk cId="1264970220" sldId="279"/>
        </pc:sldMkLst>
        <pc:spChg chg="mod">
          <ac:chgData name="HIU, Jason Kenneth [Student]" userId="S::21101682d@connect.polyu.hk::6dfc0a74-74d7-46d1-a75b-dbe8b5c92851" providerId="AD" clId="Web-{2FFAE197-BF76-79CB-F054-02311A5C4F3E}" dt="2021-10-24T11:26:07.155" v="257" actId="20577"/>
          <ac:spMkLst>
            <pc:docMk/>
            <pc:sldMk cId="1264970220" sldId="279"/>
            <ac:spMk id="2" creationId="{F53A045B-926D-42EF-97F3-308EE2F0B739}"/>
          </ac:spMkLst>
        </pc:spChg>
        <pc:spChg chg="mod">
          <ac:chgData name="HIU, Jason Kenneth [Student]" userId="S::21101682d@connect.polyu.hk::6dfc0a74-74d7-46d1-a75b-dbe8b5c92851" providerId="AD" clId="Web-{2FFAE197-BF76-79CB-F054-02311A5C4F3E}" dt="2021-10-24T11:26:00.249" v="255" actId="20577"/>
          <ac:spMkLst>
            <pc:docMk/>
            <pc:sldMk cId="1264970220" sldId="279"/>
            <ac:spMk id="3" creationId="{2EC863C1-CDA7-4285-B54C-54F47602D52F}"/>
          </ac:spMkLst>
        </pc:spChg>
        <pc:picChg chg="add mod">
          <ac:chgData name="HIU, Jason Kenneth [Student]" userId="S::21101682d@connect.polyu.hk::6dfc0a74-74d7-46d1-a75b-dbe8b5c92851" providerId="AD" clId="Web-{2FFAE197-BF76-79CB-F054-02311A5C4F3E}" dt="2021-10-24T12:07:46.041" v="951" actId="14100"/>
          <ac:picMkLst>
            <pc:docMk/>
            <pc:sldMk cId="1264970220" sldId="279"/>
            <ac:picMk id="4" creationId="{0ADB7B54-805A-43AE-99B8-3CCC9E2D587A}"/>
          </ac:picMkLst>
        </pc:picChg>
      </pc:sldChg>
      <pc:sldChg chg="addSp delSp modSp new ord">
        <pc:chgData name="HIU, Jason Kenneth [Student]" userId="S::21101682d@connect.polyu.hk::6dfc0a74-74d7-46d1-a75b-dbe8b5c92851" providerId="AD" clId="Web-{2FFAE197-BF76-79CB-F054-02311A5C4F3E}" dt="2021-10-24T12:06:43.696" v="947" actId="1076"/>
        <pc:sldMkLst>
          <pc:docMk/>
          <pc:sldMk cId="3849446447" sldId="281"/>
        </pc:sldMkLst>
        <pc:spChg chg="mod">
          <ac:chgData name="HIU, Jason Kenneth [Student]" userId="S::21101682d@connect.polyu.hk::6dfc0a74-74d7-46d1-a75b-dbe8b5c92851" providerId="AD" clId="Web-{2FFAE197-BF76-79CB-F054-02311A5C4F3E}" dt="2021-10-24T11:59:09.377" v="863" actId="20577"/>
          <ac:spMkLst>
            <pc:docMk/>
            <pc:sldMk cId="3849446447" sldId="281"/>
            <ac:spMk id="2" creationId="{0E7F211B-68DB-43DF-A799-2E497186D339}"/>
          </ac:spMkLst>
        </pc:spChg>
        <pc:spChg chg="del">
          <ac:chgData name="HIU, Jason Kenneth [Student]" userId="S::21101682d@connect.polyu.hk::6dfc0a74-74d7-46d1-a75b-dbe8b5c92851" providerId="AD" clId="Web-{2FFAE197-BF76-79CB-F054-02311A5C4F3E}" dt="2021-10-24T12:05:57.883" v="938"/>
          <ac:spMkLst>
            <pc:docMk/>
            <pc:sldMk cId="3849446447" sldId="281"/>
            <ac:spMk id="3" creationId="{AFA9C8E9-5436-4D77-BB67-373E9914CC5C}"/>
          </ac:spMkLst>
        </pc:spChg>
        <pc:spChg chg="add del mod">
          <ac:chgData name="HIU, Jason Kenneth [Student]" userId="S::21101682d@connect.polyu.hk::6dfc0a74-74d7-46d1-a75b-dbe8b5c92851" providerId="AD" clId="Web-{2FFAE197-BF76-79CB-F054-02311A5C4F3E}" dt="2021-10-24T12:06:37.837" v="944"/>
          <ac:spMkLst>
            <pc:docMk/>
            <pc:sldMk cId="3849446447" sldId="281"/>
            <ac:spMk id="6" creationId="{94A37944-8C9E-4B0D-92D9-63ED24F628D4}"/>
          </ac:spMkLst>
        </pc:spChg>
        <pc:picChg chg="add del mod ord">
          <ac:chgData name="HIU, Jason Kenneth [Student]" userId="S::21101682d@connect.polyu.hk::6dfc0a74-74d7-46d1-a75b-dbe8b5c92851" providerId="AD" clId="Web-{2FFAE197-BF76-79CB-F054-02311A5C4F3E}" dt="2021-10-24T12:06:35.899" v="943"/>
          <ac:picMkLst>
            <pc:docMk/>
            <pc:sldMk cId="3849446447" sldId="281"/>
            <ac:picMk id="4" creationId="{0D2E5B8B-212B-432D-A18E-5B62FE68D43A}"/>
          </ac:picMkLst>
        </pc:picChg>
        <pc:picChg chg="add mod ord">
          <ac:chgData name="HIU, Jason Kenneth [Student]" userId="S::21101682d@connect.polyu.hk::6dfc0a74-74d7-46d1-a75b-dbe8b5c92851" providerId="AD" clId="Web-{2FFAE197-BF76-79CB-F054-02311A5C4F3E}" dt="2021-10-24T12:06:43.696" v="947" actId="1076"/>
          <ac:picMkLst>
            <pc:docMk/>
            <pc:sldMk cId="3849446447" sldId="281"/>
            <ac:picMk id="7" creationId="{CCB9CFC6-50FF-4C75-A886-2A71EC697344}"/>
          </ac:picMkLst>
        </pc:picChg>
      </pc:sldChg>
      <pc:sldChg chg="new">
        <pc:chgData name="HIU, Jason Kenneth [Student]" userId="S::21101682d@connect.polyu.hk::6dfc0a74-74d7-46d1-a75b-dbe8b5c92851" providerId="AD" clId="Web-{2FFAE197-BF76-79CB-F054-02311A5C4F3E}" dt="2021-10-24T12:06:55.368" v="948"/>
        <pc:sldMkLst>
          <pc:docMk/>
          <pc:sldMk cId="2374443912" sldId="282"/>
        </pc:sldMkLst>
      </pc:sldChg>
      <pc:sldChg chg="addSp delSp modSp new">
        <pc:chgData name="HIU, Jason Kenneth [Student]" userId="S::21101682d@connect.polyu.hk::6dfc0a74-74d7-46d1-a75b-dbe8b5c92851" providerId="AD" clId="Web-{2FFAE197-BF76-79CB-F054-02311A5C4F3E}" dt="2021-10-24T12:09:52.777" v="1009" actId="20577"/>
        <pc:sldMkLst>
          <pc:docMk/>
          <pc:sldMk cId="1162313762" sldId="283"/>
        </pc:sldMkLst>
        <pc:spChg chg="mod">
          <ac:chgData name="HIU, Jason Kenneth [Student]" userId="S::21101682d@connect.polyu.hk::6dfc0a74-74d7-46d1-a75b-dbe8b5c92851" providerId="AD" clId="Web-{2FFAE197-BF76-79CB-F054-02311A5C4F3E}" dt="2021-10-24T12:09:52.777" v="1009" actId="20577"/>
          <ac:spMkLst>
            <pc:docMk/>
            <pc:sldMk cId="1162313762" sldId="283"/>
            <ac:spMk id="2" creationId="{6B26CF04-8AAB-458F-B372-ADA78CCD2834}"/>
          </ac:spMkLst>
        </pc:spChg>
        <pc:spChg chg="del">
          <ac:chgData name="HIU, Jason Kenneth [Student]" userId="S::21101682d@connect.polyu.hk::6dfc0a74-74d7-46d1-a75b-dbe8b5c92851" providerId="AD" clId="Web-{2FFAE197-BF76-79CB-F054-02311A5C4F3E}" dt="2021-10-24T12:08:21.729" v="958"/>
          <ac:spMkLst>
            <pc:docMk/>
            <pc:sldMk cId="1162313762" sldId="283"/>
            <ac:spMk id="3" creationId="{B5CC8313-374E-48E5-BE71-C699E6356331}"/>
          </ac:spMkLst>
        </pc:spChg>
        <pc:spChg chg="del">
          <ac:chgData name="HIU, Jason Kenneth [Student]" userId="S::21101682d@connect.polyu.hk::6dfc0a74-74d7-46d1-a75b-dbe8b5c92851" providerId="AD" clId="Web-{2FFAE197-BF76-79CB-F054-02311A5C4F3E}" dt="2021-10-24T12:08:19.463" v="957"/>
          <ac:spMkLst>
            <pc:docMk/>
            <pc:sldMk cId="1162313762" sldId="283"/>
            <ac:spMk id="4" creationId="{E146DFC0-2872-4F21-BF6B-17E8800F1E6C}"/>
          </ac:spMkLst>
        </pc:spChg>
        <pc:spChg chg="del">
          <ac:chgData name="HIU, Jason Kenneth [Student]" userId="S::21101682d@connect.polyu.hk::6dfc0a74-74d7-46d1-a75b-dbe8b5c92851" providerId="AD" clId="Web-{2FFAE197-BF76-79CB-F054-02311A5C4F3E}" dt="2021-10-24T12:08:33.948" v="964"/>
          <ac:spMkLst>
            <pc:docMk/>
            <pc:sldMk cId="1162313762" sldId="283"/>
            <ac:spMk id="5" creationId="{B6A69661-BB80-4AED-A79C-8C247DFE5089}"/>
          </ac:spMkLst>
        </pc:spChg>
        <pc:spChg chg="del">
          <ac:chgData name="HIU, Jason Kenneth [Student]" userId="S::21101682d@connect.polyu.hk::6dfc0a74-74d7-46d1-a75b-dbe8b5c92851" providerId="AD" clId="Web-{2FFAE197-BF76-79CB-F054-02311A5C4F3E}" dt="2021-10-24T12:08:31.635" v="963"/>
          <ac:spMkLst>
            <pc:docMk/>
            <pc:sldMk cId="1162313762" sldId="283"/>
            <ac:spMk id="6" creationId="{93855B84-6BE9-4900-9195-C571A54E9E7E}"/>
          </ac:spMkLst>
        </pc:spChg>
        <pc:spChg chg="add del">
          <ac:chgData name="HIU, Jason Kenneth [Student]" userId="S::21101682d@connect.polyu.hk::6dfc0a74-74d7-46d1-a75b-dbe8b5c92851" providerId="AD" clId="Web-{2FFAE197-BF76-79CB-F054-02311A5C4F3E}" dt="2021-10-24T12:08:16.276" v="956"/>
          <ac:spMkLst>
            <pc:docMk/>
            <pc:sldMk cId="1162313762" sldId="283"/>
            <ac:spMk id="8" creationId="{798BDD3D-44A1-4625-B056-C495F1FA1F70}"/>
          </ac:spMkLst>
        </pc:spChg>
        <pc:spChg chg="add del">
          <ac:chgData name="HIU, Jason Kenneth [Student]" userId="S::21101682d@connect.polyu.hk::6dfc0a74-74d7-46d1-a75b-dbe8b5c92851" providerId="AD" clId="Web-{2FFAE197-BF76-79CB-F054-02311A5C4F3E}" dt="2021-10-24T12:08:16.260" v="955"/>
          <ac:spMkLst>
            <pc:docMk/>
            <pc:sldMk cId="1162313762" sldId="283"/>
            <ac:spMk id="10" creationId="{C061113E-91AD-4C58-80C3-1324E2D411E3}"/>
          </ac:spMkLst>
        </pc:spChg>
        <pc:spChg chg="add mod">
          <ac:chgData name="HIU, Jason Kenneth [Student]" userId="S::21101682d@connect.polyu.hk::6dfc0a74-74d7-46d1-a75b-dbe8b5c92851" providerId="AD" clId="Web-{2FFAE197-BF76-79CB-F054-02311A5C4F3E}" dt="2021-10-24T12:09:09.323" v="975" actId="1076"/>
          <ac:spMkLst>
            <pc:docMk/>
            <pc:sldMk cId="1162313762" sldId="283"/>
            <ac:spMk id="12" creationId="{56DDBFCD-7D53-4CF6-891D-A281C40367FB}"/>
          </ac:spMkLst>
        </pc:spChg>
        <pc:spChg chg="add mod">
          <ac:chgData name="HIU, Jason Kenneth [Student]" userId="S::21101682d@connect.polyu.hk::6dfc0a74-74d7-46d1-a75b-dbe8b5c92851" providerId="AD" clId="Web-{2FFAE197-BF76-79CB-F054-02311A5C4F3E}" dt="2021-10-24T12:09:06.620" v="974" actId="1076"/>
          <ac:spMkLst>
            <pc:docMk/>
            <pc:sldMk cId="1162313762" sldId="283"/>
            <ac:spMk id="14" creationId="{06D33E35-2252-4679-BE3D-B3E8ACEBDE3A}"/>
          </ac:spMkLst>
        </pc:spChg>
      </pc:sldChg>
    </pc:docChg>
  </pc:docChgLst>
  <pc:docChgLst>
    <pc:chgData name="JIANG, Guanlin [Student]" userId="92a9c807-4a6e-4c45-8296-0a0199962214" providerId="ADAL" clId="{B2334C86-5982-4A8B-B42C-A16C4461E5A4}"/>
    <pc:docChg chg="undo custSel addSld modSld sldOrd modMainMaster">
      <pc:chgData name="JIANG, Guanlin [Student]" userId="92a9c807-4a6e-4c45-8296-0a0199962214" providerId="ADAL" clId="{B2334C86-5982-4A8B-B42C-A16C4461E5A4}" dt="2021-10-22T03:40:51.538" v="1085" actId="20577"/>
      <pc:docMkLst>
        <pc:docMk/>
      </pc:docMkLst>
      <pc:sldChg chg="addSp delSp modSp mod setBg setClrOvrMap delDesignElem">
        <pc:chgData name="JIANG, Guanlin [Student]" userId="92a9c807-4a6e-4c45-8296-0a0199962214" providerId="ADAL" clId="{B2334C86-5982-4A8B-B42C-A16C4461E5A4}" dt="2021-10-17T03:15:58.405" v="85"/>
        <pc:sldMkLst>
          <pc:docMk/>
          <pc:sldMk cId="109857222" sldId="256"/>
        </pc:sldMkLst>
        <pc:spChg chg="mod">
          <ac:chgData name="JIANG, Guanlin [Student]" userId="92a9c807-4a6e-4c45-8296-0a0199962214" providerId="ADAL" clId="{B2334C86-5982-4A8B-B42C-A16C4461E5A4}" dt="2021-10-17T03:15:26.041" v="81" actId="26606"/>
          <ac:spMkLst>
            <pc:docMk/>
            <pc:sldMk cId="109857222" sldId="256"/>
            <ac:spMk id="2" creationId="{00000000-0000-0000-0000-000000000000}"/>
          </ac:spMkLst>
        </pc:spChg>
        <pc:spChg chg="mod">
          <ac:chgData name="JIANG, Guanlin [Student]" userId="92a9c807-4a6e-4c45-8296-0a0199962214" providerId="ADAL" clId="{B2334C86-5982-4A8B-B42C-A16C4461E5A4}" dt="2021-10-17T03:15:26.041" v="81" actId="26606"/>
          <ac:spMkLst>
            <pc:docMk/>
            <pc:sldMk cId="109857222" sldId="256"/>
            <ac:spMk id="3" creationId="{00000000-0000-0000-0000-000000000000}"/>
          </ac:spMkLst>
        </pc:spChg>
        <pc:spChg chg="add del">
          <ac:chgData name="JIANG, Guanlin [Student]" userId="92a9c807-4a6e-4c45-8296-0a0199962214" providerId="ADAL" clId="{B2334C86-5982-4A8B-B42C-A16C4461E5A4}" dt="2021-10-17T03:15:58.405" v="85"/>
          <ac:spMkLst>
            <pc:docMk/>
            <pc:sldMk cId="109857222" sldId="256"/>
            <ac:spMk id="8" creationId="{B63B6C0C-65BB-4F38-9C8A-0892266F8BC3}"/>
          </ac:spMkLst>
        </pc:spChg>
        <pc:spChg chg="add del">
          <ac:chgData name="JIANG, Guanlin [Student]" userId="92a9c807-4a6e-4c45-8296-0a0199962214" providerId="ADAL" clId="{B2334C86-5982-4A8B-B42C-A16C4461E5A4}" dt="2021-10-17T03:15:16.754" v="78"/>
          <ac:spMkLst>
            <pc:docMk/>
            <pc:sldMk cId="109857222" sldId="256"/>
            <ac:spMk id="10" creationId="{1F94DC1C-47D1-41D7-8B1B-9A036D614027}"/>
          </ac:spMkLst>
        </pc:spChg>
        <pc:spChg chg="add del">
          <ac:chgData name="JIANG, Guanlin [Student]" userId="92a9c807-4a6e-4c45-8296-0a0199962214" providerId="ADAL" clId="{B2334C86-5982-4A8B-B42C-A16C4461E5A4}" dt="2021-10-17T03:15:16.754" v="78"/>
          <ac:spMkLst>
            <pc:docMk/>
            <pc:sldMk cId="109857222" sldId="256"/>
            <ac:spMk id="14" creationId="{AC12A592-C02D-46EF-8E1F-9335DB8D71DF}"/>
          </ac:spMkLst>
        </pc:spChg>
        <pc:spChg chg="add del">
          <ac:chgData name="JIANG, Guanlin [Student]" userId="92a9c807-4a6e-4c45-8296-0a0199962214" providerId="ADAL" clId="{B2334C86-5982-4A8B-B42C-A16C4461E5A4}" dt="2021-10-17T03:15:16.754" v="78"/>
          <ac:spMkLst>
            <pc:docMk/>
            <pc:sldMk cId="109857222" sldId="256"/>
            <ac:spMk id="16" creationId="{24005816-5BCA-4665-8A58-5580F8E9C84A}"/>
          </ac:spMkLst>
        </pc:spChg>
        <pc:grpChg chg="add del">
          <ac:chgData name="JIANG, Guanlin [Student]" userId="92a9c807-4a6e-4c45-8296-0a0199962214" providerId="ADAL" clId="{B2334C86-5982-4A8B-B42C-A16C4461E5A4}" dt="2021-10-17T03:15:16.754" v="78"/>
          <ac:grpSpMkLst>
            <pc:docMk/>
            <pc:sldMk cId="109857222" sldId="256"/>
            <ac:grpSpMk id="18" creationId="{BF07F359-8CA3-4854-91E7-EE6004020511}"/>
          </ac:grpSpMkLst>
        </pc:grpChg>
        <pc:picChg chg="add del">
          <ac:chgData name="JIANG, Guanlin [Student]" userId="92a9c807-4a6e-4c45-8296-0a0199962214" providerId="ADAL" clId="{B2334C86-5982-4A8B-B42C-A16C4461E5A4}" dt="2021-10-17T03:15:58.405" v="85"/>
          <ac:picMkLst>
            <pc:docMk/>
            <pc:sldMk cId="109857222" sldId="256"/>
            <ac:picMk id="5" creationId="{09D77137-01B7-45E4-AA14-CD9E779B443C}"/>
          </ac:picMkLst>
        </pc:picChg>
        <pc:picChg chg="add del">
          <ac:chgData name="JIANG, Guanlin [Student]" userId="92a9c807-4a6e-4c45-8296-0a0199962214" providerId="ADAL" clId="{B2334C86-5982-4A8B-B42C-A16C4461E5A4}" dt="2021-10-17T03:15:21.319" v="80" actId="478"/>
          <ac:picMkLst>
            <pc:docMk/>
            <pc:sldMk cId="109857222" sldId="256"/>
            <ac:picMk id="7" creationId="{C25993A2-6AEE-409E-BB8E-4298C4A41873}"/>
          </ac:picMkLst>
        </pc:picChg>
        <pc:picChg chg="add del">
          <ac:chgData name="JIANG, Guanlin [Student]" userId="92a9c807-4a6e-4c45-8296-0a0199962214" providerId="ADAL" clId="{B2334C86-5982-4A8B-B42C-A16C4461E5A4}" dt="2021-10-17T03:15:16.754" v="78"/>
          <ac:picMkLst>
            <pc:docMk/>
            <pc:sldMk cId="109857222" sldId="256"/>
            <ac:picMk id="12" creationId="{811383CE-CE86-4E1C-B289-798EB9E6E0E5}"/>
          </ac:picMkLst>
        </pc:picChg>
      </pc:sldChg>
      <pc:sldChg chg="modSp">
        <pc:chgData name="JIANG, Guanlin [Student]" userId="92a9c807-4a6e-4c45-8296-0a0199962214" providerId="ADAL" clId="{B2334C86-5982-4A8B-B42C-A16C4461E5A4}" dt="2021-10-22T00:52:49.743" v="937"/>
        <pc:sldMkLst>
          <pc:docMk/>
          <pc:sldMk cId="1483365193" sldId="257"/>
        </pc:sldMkLst>
        <pc:spChg chg="mod">
          <ac:chgData name="JIANG, Guanlin [Student]" userId="92a9c807-4a6e-4c45-8296-0a0199962214" providerId="ADAL" clId="{B2334C86-5982-4A8B-B42C-A16C4461E5A4}" dt="2021-10-22T00:52:49.743" v="937"/>
          <ac:spMkLst>
            <pc:docMk/>
            <pc:sldMk cId="1483365193" sldId="257"/>
            <ac:spMk id="3" creationId="{19601A9E-EB1D-43FF-B555-C234D8BFD386}"/>
          </ac:spMkLst>
        </pc:spChg>
      </pc:sldChg>
      <pc:sldChg chg="modSp">
        <pc:chgData name="JIANG, Guanlin [Student]" userId="92a9c807-4a6e-4c45-8296-0a0199962214" providerId="ADAL" clId="{B2334C86-5982-4A8B-B42C-A16C4461E5A4}" dt="2021-10-22T00:52:39.411" v="936"/>
        <pc:sldMkLst>
          <pc:docMk/>
          <pc:sldMk cId="1364824902" sldId="260"/>
        </pc:sldMkLst>
        <pc:spChg chg="mod">
          <ac:chgData name="JIANG, Guanlin [Student]" userId="92a9c807-4a6e-4c45-8296-0a0199962214" providerId="ADAL" clId="{B2334C86-5982-4A8B-B42C-A16C4461E5A4}" dt="2021-10-22T00:52:39.411" v="936"/>
          <ac:spMkLst>
            <pc:docMk/>
            <pc:sldMk cId="1364824902" sldId="260"/>
            <ac:spMk id="3" creationId="{19601A9E-EB1D-43FF-B555-C234D8BFD386}"/>
          </ac:spMkLst>
        </pc:spChg>
      </pc:sldChg>
      <pc:sldChg chg="modSp mod">
        <pc:chgData name="JIANG, Guanlin [Student]" userId="92a9c807-4a6e-4c45-8296-0a0199962214" providerId="ADAL" clId="{B2334C86-5982-4A8B-B42C-A16C4461E5A4}" dt="2021-10-22T03:40:51.538" v="1085" actId="20577"/>
        <pc:sldMkLst>
          <pc:docMk/>
          <pc:sldMk cId="588476020" sldId="262"/>
        </pc:sldMkLst>
        <pc:spChg chg="mod">
          <ac:chgData name="JIANG, Guanlin [Student]" userId="92a9c807-4a6e-4c45-8296-0a0199962214" providerId="ADAL" clId="{B2334C86-5982-4A8B-B42C-A16C4461E5A4}" dt="2021-10-21T02:54:19.156" v="880" actId="20577"/>
          <ac:spMkLst>
            <pc:docMk/>
            <pc:sldMk cId="588476020" sldId="262"/>
            <ac:spMk id="2" creationId="{62083955-D335-4A60-9E4B-3680B2AE3465}"/>
          </ac:spMkLst>
        </pc:spChg>
        <pc:spChg chg="mod">
          <ac:chgData name="JIANG, Guanlin [Student]" userId="92a9c807-4a6e-4c45-8296-0a0199962214" providerId="ADAL" clId="{B2334C86-5982-4A8B-B42C-A16C4461E5A4}" dt="2021-10-22T03:40:51.538" v="1085" actId="20577"/>
          <ac:spMkLst>
            <pc:docMk/>
            <pc:sldMk cId="588476020" sldId="262"/>
            <ac:spMk id="3" creationId="{19601A9E-EB1D-43FF-B555-C234D8BFD386}"/>
          </ac:spMkLst>
        </pc:spChg>
      </pc:sldChg>
      <pc:sldChg chg="delSp modSp mod delDesignElem">
        <pc:chgData name="JIANG, Guanlin [Student]" userId="92a9c807-4a6e-4c45-8296-0a0199962214" providerId="ADAL" clId="{B2334C86-5982-4A8B-B42C-A16C4461E5A4}" dt="2021-10-17T03:15:16.754" v="78"/>
        <pc:sldMkLst>
          <pc:docMk/>
          <pc:sldMk cId="1822624371" sldId="264"/>
        </pc:sldMkLst>
        <pc:spChg chg="mod">
          <ac:chgData name="JIANG, Guanlin [Student]" userId="92a9c807-4a6e-4c45-8296-0a0199962214" providerId="ADAL" clId="{B2334C86-5982-4A8B-B42C-A16C4461E5A4}" dt="2021-10-13T13:53:42.875" v="0" actId="120"/>
          <ac:spMkLst>
            <pc:docMk/>
            <pc:sldMk cId="1822624371" sldId="264"/>
            <ac:spMk id="2" creationId="{FB9A8232-E64C-4434-B551-5F2FC21B51EE}"/>
          </ac:spMkLst>
        </pc:spChg>
        <pc:spChg chg="del">
          <ac:chgData name="JIANG, Guanlin [Student]" userId="92a9c807-4a6e-4c45-8296-0a0199962214" providerId="ADAL" clId="{B2334C86-5982-4A8B-B42C-A16C4461E5A4}" dt="2021-10-17T03:15:16.754" v="78"/>
          <ac:spMkLst>
            <pc:docMk/>
            <pc:sldMk cId="1822624371" sldId="264"/>
            <ac:spMk id="8" creationId="{1BE7BD64-C268-4BE6-8D67-F5DD171F0154}"/>
          </ac:spMkLst>
        </pc:spChg>
        <pc:spChg chg="del">
          <ac:chgData name="JIANG, Guanlin [Student]" userId="92a9c807-4a6e-4c45-8296-0a0199962214" providerId="ADAL" clId="{B2334C86-5982-4A8B-B42C-A16C4461E5A4}" dt="2021-10-17T03:15:16.754" v="78"/>
          <ac:spMkLst>
            <pc:docMk/>
            <pc:sldMk cId="1822624371" sldId="264"/>
            <ac:spMk id="16" creationId="{57E6F9A8-1B4B-4FEF-942A-15CA97ECE0BA}"/>
          </ac:spMkLst>
        </pc:spChg>
        <pc:picChg chg="del">
          <ac:chgData name="JIANG, Guanlin [Student]" userId="92a9c807-4a6e-4c45-8296-0a0199962214" providerId="ADAL" clId="{B2334C86-5982-4A8B-B42C-A16C4461E5A4}" dt="2021-10-17T03:15:16.754" v="78"/>
          <ac:picMkLst>
            <pc:docMk/>
            <pc:sldMk cId="1822624371" sldId="264"/>
            <ac:picMk id="10" creationId="{7D6C6E9A-567D-4054-B920-2E1BAF6D2426}"/>
          </ac:picMkLst>
        </pc:picChg>
        <pc:picChg chg="del">
          <ac:chgData name="JIANG, Guanlin [Student]" userId="92a9c807-4a6e-4c45-8296-0a0199962214" providerId="ADAL" clId="{B2334C86-5982-4A8B-B42C-A16C4461E5A4}" dt="2021-10-17T03:15:16.754" v="78"/>
          <ac:picMkLst>
            <pc:docMk/>
            <pc:sldMk cId="1822624371" sldId="264"/>
            <ac:picMk id="12" creationId="{94164FB2-EFB1-4531-A8F4-DD77A03E2CCB}"/>
          </ac:picMkLst>
        </pc:picChg>
        <pc:picChg chg="del">
          <ac:chgData name="JIANG, Guanlin [Student]" userId="92a9c807-4a6e-4c45-8296-0a0199962214" providerId="ADAL" clId="{B2334C86-5982-4A8B-B42C-A16C4461E5A4}" dt="2021-10-17T03:15:16.754" v="78"/>
          <ac:picMkLst>
            <pc:docMk/>
            <pc:sldMk cId="1822624371" sldId="264"/>
            <ac:picMk id="14" creationId="{0E6BC652-4BE1-478A-BFA7-47149E82F2F1}"/>
          </ac:picMkLst>
        </pc:picChg>
      </pc:sldChg>
      <pc:sldChg chg="modSp">
        <pc:chgData name="JIANG, Guanlin [Student]" userId="92a9c807-4a6e-4c45-8296-0a0199962214" providerId="ADAL" clId="{B2334C86-5982-4A8B-B42C-A16C4461E5A4}" dt="2021-10-17T03:15:58.405" v="85"/>
        <pc:sldMkLst>
          <pc:docMk/>
          <pc:sldMk cId="1469582205" sldId="265"/>
        </pc:sldMkLst>
        <pc:spChg chg="mod">
          <ac:chgData name="JIANG, Guanlin [Student]" userId="92a9c807-4a6e-4c45-8296-0a0199962214" providerId="ADAL" clId="{B2334C86-5982-4A8B-B42C-A16C4461E5A4}" dt="2021-10-17T03:15:58.405" v="85"/>
          <ac:spMkLst>
            <pc:docMk/>
            <pc:sldMk cId="1469582205" sldId="265"/>
            <ac:spMk id="2" creationId="{9E2D70D2-FF13-48CC-AB1B-61295DBD8020}"/>
          </ac:spMkLst>
        </pc:spChg>
        <pc:spChg chg="mod">
          <ac:chgData name="JIANG, Guanlin [Student]" userId="92a9c807-4a6e-4c45-8296-0a0199962214" providerId="ADAL" clId="{B2334C86-5982-4A8B-B42C-A16C4461E5A4}" dt="2021-10-17T03:15:58.405" v="85"/>
          <ac:spMkLst>
            <pc:docMk/>
            <pc:sldMk cId="1469582205" sldId="265"/>
            <ac:spMk id="3" creationId="{F88A79DB-1AFE-4DE9-BD4D-2E194C7F7D01}"/>
          </ac:spMkLst>
        </pc:spChg>
      </pc:sldChg>
      <pc:sldChg chg="modSp">
        <pc:chgData name="JIANG, Guanlin [Student]" userId="92a9c807-4a6e-4c45-8296-0a0199962214" providerId="ADAL" clId="{B2334C86-5982-4A8B-B42C-A16C4461E5A4}" dt="2021-10-17T03:15:58.405" v="85"/>
        <pc:sldMkLst>
          <pc:docMk/>
          <pc:sldMk cId="2288073503" sldId="266"/>
        </pc:sldMkLst>
        <pc:spChg chg="mod">
          <ac:chgData name="JIANG, Guanlin [Student]" userId="92a9c807-4a6e-4c45-8296-0a0199962214" providerId="ADAL" clId="{B2334C86-5982-4A8B-B42C-A16C4461E5A4}" dt="2021-10-17T03:15:58.405" v="85"/>
          <ac:spMkLst>
            <pc:docMk/>
            <pc:sldMk cId="2288073503" sldId="266"/>
            <ac:spMk id="2" creationId="{00000000-0000-0000-0000-000000000000}"/>
          </ac:spMkLst>
        </pc:spChg>
        <pc:spChg chg="mod">
          <ac:chgData name="JIANG, Guanlin [Student]" userId="92a9c807-4a6e-4c45-8296-0a0199962214" providerId="ADAL" clId="{B2334C86-5982-4A8B-B42C-A16C4461E5A4}" dt="2021-10-17T03:15:58.405" v="85"/>
          <ac:spMkLst>
            <pc:docMk/>
            <pc:sldMk cId="2288073503" sldId="266"/>
            <ac:spMk id="3" creationId="{00000000-0000-0000-0000-000000000000}"/>
          </ac:spMkLst>
        </pc:spChg>
      </pc:sldChg>
      <pc:sldChg chg="addSp delSp modSp mod ord setBg delDesignElem">
        <pc:chgData name="JIANG, Guanlin [Student]" userId="92a9c807-4a6e-4c45-8296-0a0199962214" providerId="ADAL" clId="{B2334C86-5982-4A8B-B42C-A16C4461E5A4}" dt="2021-10-22T03:20:57.705" v="1060" actId="20577"/>
        <pc:sldMkLst>
          <pc:docMk/>
          <pc:sldMk cId="2116834768" sldId="267"/>
        </pc:sldMkLst>
        <pc:spChg chg="mod">
          <ac:chgData name="JIANG, Guanlin [Student]" userId="92a9c807-4a6e-4c45-8296-0a0199962214" providerId="ADAL" clId="{B2334C86-5982-4A8B-B42C-A16C4461E5A4}" dt="2021-10-17T03:16:41.645" v="91" actId="26606"/>
          <ac:spMkLst>
            <pc:docMk/>
            <pc:sldMk cId="2116834768" sldId="267"/>
            <ac:spMk id="2" creationId="{C6921136-06A4-4310-AF1A-D4DD5A4E4FC4}"/>
          </ac:spMkLst>
        </pc:spChg>
        <pc:spChg chg="del mod">
          <ac:chgData name="JIANG, Guanlin [Student]" userId="92a9c807-4a6e-4c45-8296-0a0199962214" providerId="ADAL" clId="{B2334C86-5982-4A8B-B42C-A16C4461E5A4}" dt="2021-10-17T03:15:34.517" v="82" actId="26606"/>
          <ac:spMkLst>
            <pc:docMk/>
            <pc:sldMk cId="2116834768" sldId="267"/>
            <ac:spMk id="3" creationId="{87E85DD9-4A77-4A5D-ABD1-AFACED49F202}"/>
          </ac:spMkLst>
        </pc:spChg>
        <pc:spChg chg="add del">
          <ac:chgData name="JIANG, Guanlin [Student]" userId="92a9c807-4a6e-4c45-8296-0a0199962214" providerId="ADAL" clId="{B2334C86-5982-4A8B-B42C-A16C4461E5A4}" dt="2021-10-17T03:15:58.405" v="85"/>
          <ac:spMkLst>
            <pc:docMk/>
            <pc:sldMk cId="2116834768" sldId="267"/>
            <ac:spMk id="9" creationId="{3A9C15D4-2EE7-4D05-B87C-91D1F3B9604B}"/>
          </ac:spMkLst>
        </pc:spChg>
        <pc:spChg chg="add">
          <ac:chgData name="JIANG, Guanlin [Student]" userId="92a9c807-4a6e-4c45-8296-0a0199962214" providerId="ADAL" clId="{B2334C86-5982-4A8B-B42C-A16C4461E5A4}" dt="2021-10-17T03:16:41.645" v="91" actId="26606"/>
          <ac:spMkLst>
            <pc:docMk/>
            <pc:sldMk cId="2116834768" sldId="267"/>
            <ac:spMk id="10" creationId="{BDF02843-45E8-4403-8955-54CA98A197FD}"/>
          </ac:spMkLst>
        </pc:spChg>
        <pc:spChg chg="add del">
          <ac:chgData name="JIANG, Guanlin [Student]" userId="92a9c807-4a6e-4c45-8296-0a0199962214" providerId="ADAL" clId="{B2334C86-5982-4A8B-B42C-A16C4461E5A4}" dt="2021-10-17T03:15:58.405" v="85"/>
          <ac:spMkLst>
            <pc:docMk/>
            <pc:sldMk cId="2116834768" sldId="267"/>
            <ac:spMk id="11" creationId="{4ED7B0FB-9654-4441-9545-02D458B68620}"/>
          </ac:spMkLst>
        </pc:spChg>
        <pc:spChg chg="add">
          <ac:chgData name="JIANG, Guanlin [Student]" userId="92a9c807-4a6e-4c45-8296-0a0199962214" providerId="ADAL" clId="{B2334C86-5982-4A8B-B42C-A16C4461E5A4}" dt="2021-10-17T03:16:41.645" v="91" actId="26606"/>
          <ac:spMkLst>
            <pc:docMk/>
            <pc:sldMk cId="2116834768" sldId="267"/>
            <ac:spMk id="12" creationId="{DC349214-DD18-4CC5-BBAC-F9C216BE7C2F}"/>
          </ac:spMkLst>
        </pc:spChg>
        <pc:graphicFrameChg chg="add mod modGraphic">
          <ac:chgData name="JIANG, Guanlin [Student]" userId="92a9c807-4a6e-4c45-8296-0a0199962214" providerId="ADAL" clId="{B2334C86-5982-4A8B-B42C-A16C4461E5A4}" dt="2021-10-22T03:20:57.705" v="1060" actId="20577"/>
          <ac:graphicFrameMkLst>
            <pc:docMk/>
            <pc:sldMk cId="2116834768" sldId="267"/>
            <ac:graphicFrameMk id="5" creationId="{31ECB286-8A3A-439B-AFF6-94BD0889439F}"/>
          </ac:graphicFrameMkLst>
        </pc:graphicFrameChg>
        <pc:picChg chg="add del">
          <ac:chgData name="JIANG, Guanlin [Student]" userId="92a9c807-4a6e-4c45-8296-0a0199962214" providerId="ADAL" clId="{B2334C86-5982-4A8B-B42C-A16C4461E5A4}" dt="2021-10-17T03:15:58.405" v="85"/>
          <ac:picMkLst>
            <pc:docMk/>
            <pc:sldMk cId="2116834768" sldId="267"/>
            <ac:picMk id="13" creationId="{7BB94C57-FDF3-45A3-9D1F-904523D795D4}"/>
          </ac:picMkLst>
        </pc:picChg>
        <pc:picChg chg="add">
          <ac:chgData name="JIANG, Guanlin [Student]" userId="92a9c807-4a6e-4c45-8296-0a0199962214" providerId="ADAL" clId="{B2334C86-5982-4A8B-B42C-A16C4461E5A4}" dt="2021-10-17T03:16:41.645" v="91" actId="26606"/>
          <ac:picMkLst>
            <pc:docMk/>
            <pc:sldMk cId="2116834768" sldId="267"/>
            <ac:picMk id="14" creationId="{E505542F-438B-4C62-B13A-916C7F79EC10}"/>
          </ac:picMkLst>
        </pc:picChg>
        <pc:picChg chg="add del">
          <ac:chgData name="JIANG, Guanlin [Student]" userId="92a9c807-4a6e-4c45-8296-0a0199962214" providerId="ADAL" clId="{B2334C86-5982-4A8B-B42C-A16C4461E5A4}" dt="2021-10-17T03:15:58.405" v="85"/>
          <ac:picMkLst>
            <pc:docMk/>
            <pc:sldMk cId="2116834768" sldId="267"/>
            <ac:picMk id="15" creationId="{6AEBDF1A-221A-4497-BBA9-57A70D161510}"/>
          </ac:picMkLst>
        </pc:picChg>
        <pc:picChg chg="add">
          <ac:chgData name="JIANG, Guanlin [Student]" userId="92a9c807-4a6e-4c45-8296-0a0199962214" providerId="ADAL" clId="{B2334C86-5982-4A8B-B42C-A16C4461E5A4}" dt="2021-10-17T03:16:41.645" v="91" actId="26606"/>
          <ac:picMkLst>
            <pc:docMk/>
            <pc:sldMk cId="2116834768" sldId="267"/>
            <ac:picMk id="16" creationId="{154908BF-145E-4BE2-A6F0-0A464560144B}"/>
          </ac:picMkLst>
        </pc:picChg>
      </pc:sldChg>
      <pc:sldChg chg="modSp new mod">
        <pc:chgData name="JIANG, Guanlin [Student]" userId="92a9c807-4a6e-4c45-8296-0a0199962214" providerId="ADAL" clId="{B2334C86-5982-4A8B-B42C-A16C4461E5A4}" dt="2021-10-21T02:54:01.896" v="869" actId="20577"/>
        <pc:sldMkLst>
          <pc:docMk/>
          <pc:sldMk cId="3162285703" sldId="268"/>
        </pc:sldMkLst>
        <pc:spChg chg="mod">
          <ac:chgData name="JIANG, Guanlin [Student]" userId="92a9c807-4a6e-4c45-8296-0a0199962214" providerId="ADAL" clId="{B2334C86-5982-4A8B-B42C-A16C4461E5A4}" dt="2021-10-17T05:17:24.199" v="191" actId="313"/>
          <ac:spMkLst>
            <pc:docMk/>
            <pc:sldMk cId="3162285703" sldId="268"/>
            <ac:spMk id="2" creationId="{AE4CE024-0461-462A-AA98-9BA53CE3AE03}"/>
          </ac:spMkLst>
        </pc:spChg>
        <pc:spChg chg="mod">
          <ac:chgData name="JIANG, Guanlin [Student]" userId="92a9c807-4a6e-4c45-8296-0a0199962214" providerId="ADAL" clId="{B2334C86-5982-4A8B-B42C-A16C4461E5A4}" dt="2021-10-21T02:54:01.896" v="869" actId="20577"/>
          <ac:spMkLst>
            <pc:docMk/>
            <pc:sldMk cId="3162285703" sldId="268"/>
            <ac:spMk id="3" creationId="{D90BD6A4-978A-4D9F-A041-039231FCF1ED}"/>
          </ac:spMkLst>
        </pc:spChg>
      </pc:sldChg>
      <pc:sldChg chg="modSp mod">
        <pc:chgData name="JIANG, Guanlin [Student]" userId="92a9c807-4a6e-4c45-8296-0a0199962214" providerId="ADAL" clId="{B2334C86-5982-4A8B-B42C-A16C4461E5A4}" dt="2021-10-22T00:53:02.287" v="940" actId="20577"/>
        <pc:sldMkLst>
          <pc:docMk/>
          <pc:sldMk cId="907733456" sldId="269"/>
        </pc:sldMkLst>
        <pc:spChg chg="mod">
          <ac:chgData name="JIANG, Guanlin [Student]" userId="92a9c807-4a6e-4c45-8296-0a0199962214" providerId="ADAL" clId="{B2334C86-5982-4A8B-B42C-A16C4461E5A4}" dt="2021-10-22T00:53:02.287" v="940" actId="20577"/>
          <ac:spMkLst>
            <pc:docMk/>
            <pc:sldMk cId="907733456" sldId="269"/>
            <ac:spMk id="3" creationId="{3302E155-852D-471D-B0C3-3E4CC7E216DF}"/>
          </ac:spMkLst>
        </pc:spChg>
      </pc:sldChg>
      <pc:sldMasterChg chg="modSldLayout">
        <pc:chgData name="JIANG, Guanlin [Student]" userId="92a9c807-4a6e-4c45-8296-0a0199962214" providerId="ADAL" clId="{B2334C86-5982-4A8B-B42C-A16C4461E5A4}" dt="2021-10-17T03:15:16.754" v="78"/>
        <pc:sldMasterMkLst>
          <pc:docMk/>
          <pc:sldMasterMk cId="562665019" sldId="2147483690"/>
        </pc:sldMasterMkLst>
        <pc:sldLayoutChg chg="delSp">
          <pc:chgData name="JIANG, Guanlin [Student]" userId="92a9c807-4a6e-4c45-8296-0a0199962214" providerId="ADAL" clId="{B2334C86-5982-4A8B-B42C-A16C4461E5A4}" dt="2021-10-17T03:15:16.754" v="78"/>
          <pc:sldLayoutMkLst>
            <pc:docMk/>
            <pc:sldMasterMk cId="562665019" sldId="2147483690"/>
            <pc:sldLayoutMk cId="3857189747" sldId="2147483708"/>
          </pc:sldLayoutMkLst>
          <pc:picChg chg="del">
            <ac:chgData name="JIANG, Guanlin [Student]" userId="92a9c807-4a6e-4c45-8296-0a0199962214" providerId="ADAL" clId="{B2334C86-5982-4A8B-B42C-A16C4461E5A4}" dt="2021-10-17T03:15:16.754" v="78"/>
            <ac:picMkLst>
              <pc:docMk/>
              <pc:sldMasterMk cId="562665019" sldId="2147483690"/>
              <pc:sldLayoutMk cId="3857189747" sldId="2147483708"/>
              <ac:picMk id="7" creationId="{00000000-0000-0000-0000-000000000000}"/>
            </ac:picMkLst>
          </pc:picChg>
        </pc:sldLayoutChg>
      </pc:sldMasterChg>
    </pc:docChg>
  </pc:docChgLst>
  <pc:docChgLst>
    <pc:chgData name="LAM, Wan Yuet [Student]" userId="S::21095599d@connect.polyu.hk::51bd3efc-0519-443a-bd0e-aa95dd8c6283" providerId="AD" clId="Web-{49BAE2C5-F05A-AD99-7D25-17562C99C181}"/>
    <pc:docChg chg="addSld modSld">
      <pc:chgData name="LAM, Wan Yuet [Student]" userId="S::21095599d@connect.polyu.hk::51bd3efc-0519-443a-bd0e-aa95dd8c6283" providerId="AD" clId="Web-{49BAE2C5-F05A-AD99-7D25-17562C99C181}" dt="2021-11-07T02:45:13.073" v="3"/>
      <pc:docMkLst>
        <pc:docMk/>
      </pc:docMkLst>
      <pc:sldChg chg="modSp new">
        <pc:chgData name="LAM, Wan Yuet [Student]" userId="S::21095599d@connect.polyu.hk::51bd3efc-0519-443a-bd0e-aa95dd8c6283" providerId="AD" clId="Web-{49BAE2C5-F05A-AD99-7D25-17562C99C181}" dt="2021-11-07T02:45:13.073" v="3"/>
        <pc:sldMkLst>
          <pc:docMk/>
          <pc:sldMk cId="4216393117" sldId="349"/>
        </pc:sldMkLst>
        <pc:spChg chg="mod">
          <ac:chgData name="LAM, Wan Yuet [Student]" userId="S::21095599d@connect.polyu.hk::51bd3efc-0519-443a-bd0e-aa95dd8c6283" providerId="AD" clId="Web-{49BAE2C5-F05A-AD99-7D25-17562C99C181}" dt="2021-11-07T02:45:13.073" v="3"/>
          <ac:spMkLst>
            <pc:docMk/>
            <pc:sldMk cId="4216393117" sldId="349"/>
            <ac:spMk id="3" creationId="{908CACB4-FA81-4964-8D36-A75166B4D51D}"/>
          </ac:spMkLst>
        </pc:spChg>
      </pc:sldChg>
    </pc:docChg>
  </pc:docChgLst>
  <pc:docChgLst>
    <pc:chgData name="CHEUNG, Tsz Kwan Kelly [Student]" userId="ef1a05fe-612d-4287-a0f2-ec21234141a4" providerId="ADAL" clId="{D858AC75-0116-074D-B2E5-21335F9C390F}"/>
    <pc:docChg chg="addSld">
      <pc:chgData name="CHEUNG, Tsz Kwan Kelly [Student]" userId="ef1a05fe-612d-4287-a0f2-ec21234141a4" providerId="ADAL" clId="{D858AC75-0116-074D-B2E5-21335F9C390F}" dt="2021-11-05T08:45:36.099" v="1" actId="680"/>
      <pc:docMkLst>
        <pc:docMk/>
      </pc:docMkLst>
      <pc:sldChg chg="new">
        <pc:chgData name="CHEUNG, Tsz Kwan Kelly [Student]" userId="ef1a05fe-612d-4287-a0f2-ec21234141a4" providerId="ADAL" clId="{D858AC75-0116-074D-B2E5-21335F9C390F}" dt="2021-11-05T08:45:34.717" v="0" actId="680"/>
        <pc:sldMkLst>
          <pc:docMk/>
          <pc:sldMk cId="499509514" sldId="329"/>
        </pc:sldMkLst>
      </pc:sldChg>
      <pc:sldChg chg="new">
        <pc:chgData name="CHEUNG, Tsz Kwan Kelly [Student]" userId="ef1a05fe-612d-4287-a0f2-ec21234141a4" providerId="ADAL" clId="{D858AC75-0116-074D-B2E5-21335F9C390F}" dt="2021-11-05T08:45:36.099" v="1" actId="680"/>
        <pc:sldMkLst>
          <pc:docMk/>
          <pc:sldMk cId="2931204519" sldId="330"/>
        </pc:sldMkLst>
      </pc:sldChg>
    </pc:docChg>
  </pc:docChgLst>
  <pc:docChgLst>
    <pc:chgData name="DENG, vincent [Student]" userId="S::21084115d@connect.polyu.hk::ece7ef55-0d00-4aa3-9cfa-0b0f1d0761ff" providerId="AD" clId="Web-{60499B61-22DD-5EBB-359B-CB45AF59457C}"/>
    <pc:docChg chg="modSld sldOrd">
      <pc:chgData name="DENG, vincent [Student]" userId="S::21084115d@connect.polyu.hk::ece7ef55-0d00-4aa3-9cfa-0b0f1d0761ff" providerId="AD" clId="Web-{60499B61-22DD-5EBB-359B-CB45AF59457C}" dt="2021-10-29T04:21:37.401" v="116"/>
      <pc:docMkLst>
        <pc:docMk/>
      </pc:docMkLst>
      <pc:sldChg chg="modSp">
        <pc:chgData name="DENG, vincent [Student]" userId="S::21084115d@connect.polyu.hk::ece7ef55-0d00-4aa3-9cfa-0b0f1d0761ff" providerId="AD" clId="Web-{60499B61-22DD-5EBB-359B-CB45AF59457C}" dt="2021-10-28T09:31:53.967" v="115" actId="20577"/>
        <pc:sldMkLst>
          <pc:docMk/>
          <pc:sldMk cId="582739455" sldId="273"/>
        </pc:sldMkLst>
        <pc:spChg chg="mod">
          <ac:chgData name="DENG, vincent [Student]" userId="S::21084115d@connect.polyu.hk::ece7ef55-0d00-4aa3-9cfa-0b0f1d0761ff" providerId="AD" clId="Web-{60499B61-22DD-5EBB-359B-CB45AF59457C}" dt="2021-10-28T09:31:53.967" v="115" actId="20577"/>
          <ac:spMkLst>
            <pc:docMk/>
            <pc:sldMk cId="582739455" sldId="273"/>
            <ac:spMk id="2" creationId="{0D68964A-C98C-4F2F-AEF4-8FE3931A2EEC}"/>
          </ac:spMkLst>
        </pc:spChg>
      </pc:sldChg>
      <pc:sldChg chg="addSp modSp">
        <pc:chgData name="DENG, vincent [Student]" userId="S::21084115d@connect.polyu.hk::ece7ef55-0d00-4aa3-9cfa-0b0f1d0761ff" providerId="AD" clId="Web-{60499B61-22DD-5EBB-359B-CB45AF59457C}" dt="2021-10-29T04:21:37.401" v="116"/>
        <pc:sldMkLst>
          <pc:docMk/>
          <pc:sldMk cId="765773623" sldId="277"/>
        </pc:sldMkLst>
        <pc:spChg chg="add">
          <ac:chgData name="DENG, vincent [Student]" userId="S::21084115d@connect.polyu.hk::ece7ef55-0d00-4aa3-9cfa-0b0f1d0761ff" providerId="AD" clId="Web-{60499B61-22DD-5EBB-359B-CB45AF59457C}" dt="2021-10-29T04:21:37.401" v="116"/>
          <ac:spMkLst>
            <pc:docMk/>
            <pc:sldMk cId="765773623" sldId="277"/>
            <ac:spMk id="16" creationId="{103A1CCB-98CB-44A5-80DB-19F3FDDB0D71}"/>
          </ac:spMkLst>
        </pc:spChg>
        <pc:graphicFrameChg chg="mod">
          <ac:chgData name="DENG, vincent [Student]" userId="S::21084115d@connect.polyu.hk::ece7ef55-0d00-4aa3-9cfa-0b0f1d0761ff" providerId="AD" clId="Web-{60499B61-22DD-5EBB-359B-CB45AF59457C}" dt="2021-10-28T08:52:55.679" v="0" actId="1076"/>
          <ac:graphicFrameMkLst>
            <pc:docMk/>
            <pc:sldMk cId="765773623" sldId="277"/>
            <ac:graphicFrameMk id="5" creationId="{29D3D715-E492-43B8-96F7-883AA47438F6}"/>
          </ac:graphicFrameMkLst>
        </pc:graphicFrameChg>
      </pc:sldChg>
      <pc:sldChg chg="modSp">
        <pc:chgData name="DENG, vincent [Student]" userId="S::21084115d@connect.polyu.hk::ece7ef55-0d00-4aa3-9cfa-0b0f1d0761ff" providerId="AD" clId="Web-{60499B61-22DD-5EBB-359B-CB45AF59457C}" dt="2021-10-28T09:10:38.985" v="58" actId="1076"/>
        <pc:sldMkLst>
          <pc:docMk/>
          <pc:sldMk cId="846174540" sldId="278"/>
        </pc:sldMkLst>
        <pc:spChg chg="mod">
          <ac:chgData name="DENG, vincent [Student]" userId="S::21084115d@connect.polyu.hk::ece7ef55-0d00-4aa3-9cfa-0b0f1d0761ff" providerId="AD" clId="Web-{60499B61-22DD-5EBB-359B-CB45AF59457C}" dt="2021-10-28T09:10:38.985" v="58" actId="1076"/>
          <ac:spMkLst>
            <pc:docMk/>
            <pc:sldMk cId="846174540" sldId="278"/>
            <ac:spMk id="3" creationId="{E0B7F090-238E-4EC4-9DAC-6878CD27E65F}"/>
          </ac:spMkLst>
        </pc:spChg>
      </pc:sldChg>
      <pc:sldChg chg="addSp modSp ord">
        <pc:chgData name="DENG, vincent [Student]" userId="S::21084115d@connect.polyu.hk::ece7ef55-0d00-4aa3-9cfa-0b0f1d0761ff" providerId="AD" clId="Web-{60499B61-22DD-5EBB-359B-CB45AF59457C}" dt="2021-10-28T09:28:07.618" v="114"/>
        <pc:sldMkLst>
          <pc:docMk/>
          <pc:sldMk cId="2006879182" sldId="284"/>
        </pc:sldMkLst>
        <pc:spChg chg="mod">
          <ac:chgData name="DENG, vincent [Student]" userId="S::21084115d@connect.polyu.hk::ece7ef55-0d00-4aa3-9cfa-0b0f1d0761ff" providerId="AD" clId="Web-{60499B61-22DD-5EBB-359B-CB45AF59457C}" dt="2021-10-28T09:24:00.956" v="107" actId="1076"/>
          <ac:spMkLst>
            <pc:docMk/>
            <pc:sldMk cId="2006879182" sldId="284"/>
            <ac:spMk id="3" creationId="{DF67F36B-B8E6-4AB2-9B32-D784EE813600}"/>
          </ac:spMkLst>
        </pc:spChg>
        <pc:picChg chg="add mod">
          <ac:chgData name="DENG, vincent [Student]" userId="S::21084115d@connect.polyu.hk::ece7ef55-0d00-4aa3-9cfa-0b0f1d0761ff" providerId="AD" clId="Web-{60499B61-22DD-5EBB-359B-CB45AF59457C}" dt="2021-10-28T09:27:58.071" v="113" actId="1076"/>
          <ac:picMkLst>
            <pc:docMk/>
            <pc:sldMk cId="2006879182" sldId="284"/>
            <ac:picMk id="4" creationId="{96AEF71F-327C-40EE-AAE7-3CA1E6EA922B}"/>
          </ac:picMkLst>
        </pc:picChg>
      </pc:sldChg>
      <pc:sldChg chg="addSp modSp">
        <pc:chgData name="DENG, vincent [Student]" userId="S::21084115d@connect.polyu.hk::ece7ef55-0d00-4aa3-9cfa-0b0f1d0761ff" providerId="AD" clId="Web-{60499B61-22DD-5EBB-359B-CB45AF59457C}" dt="2021-10-28T09:19:24.091" v="84" actId="1076"/>
        <pc:sldMkLst>
          <pc:docMk/>
          <pc:sldMk cId="3817236207" sldId="285"/>
        </pc:sldMkLst>
        <pc:spChg chg="mod">
          <ac:chgData name="DENG, vincent [Student]" userId="S::21084115d@connect.polyu.hk::ece7ef55-0d00-4aa3-9cfa-0b0f1d0761ff" providerId="AD" clId="Web-{60499B61-22DD-5EBB-359B-CB45AF59457C}" dt="2021-10-28T09:19:24.091" v="84" actId="1076"/>
          <ac:spMkLst>
            <pc:docMk/>
            <pc:sldMk cId="3817236207" sldId="285"/>
            <ac:spMk id="2" creationId="{C3E9661C-C465-4229-B7A3-79079C7D4512}"/>
          </ac:spMkLst>
        </pc:spChg>
        <pc:spChg chg="mod">
          <ac:chgData name="DENG, vincent [Student]" userId="S::21084115d@connect.polyu.hk::ece7ef55-0d00-4aa3-9cfa-0b0f1d0761ff" providerId="AD" clId="Web-{60499B61-22DD-5EBB-359B-CB45AF59457C}" dt="2021-10-28T09:00:18.517" v="22" actId="1076"/>
          <ac:spMkLst>
            <pc:docMk/>
            <pc:sldMk cId="3817236207" sldId="285"/>
            <ac:spMk id="3" creationId="{77ED6CE0-A8E2-41F7-812C-CF91223B41E8}"/>
          </ac:spMkLst>
        </pc:spChg>
        <pc:picChg chg="add mod">
          <ac:chgData name="DENG, vincent [Student]" userId="S::21084115d@connect.polyu.hk::ece7ef55-0d00-4aa3-9cfa-0b0f1d0761ff" providerId="AD" clId="Web-{60499B61-22DD-5EBB-359B-CB45AF59457C}" dt="2021-10-28T09:18:41.965" v="82" actId="1076"/>
          <ac:picMkLst>
            <pc:docMk/>
            <pc:sldMk cId="3817236207" sldId="285"/>
            <ac:picMk id="4" creationId="{8CFCE225-8CF2-48A7-A02C-38A98390402C}"/>
          </ac:picMkLst>
        </pc:picChg>
        <pc:picChg chg="add mod">
          <ac:chgData name="DENG, vincent [Student]" userId="S::21084115d@connect.polyu.hk::ece7ef55-0d00-4aa3-9cfa-0b0f1d0761ff" providerId="AD" clId="Web-{60499B61-22DD-5EBB-359B-CB45AF59457C}" dt="2021-10-28T09:18:40.152" v="81" actId="1076"/>
          <ac:picMkLst>
            <pc:docMk/>
            <pc:sldMk cId="3817236207" sldId="285"/>
            <ac:picMk id="5" creationId="{F527851E-B64D-400C-988E-7D06BD539699}"/>
          </ac:picMkLst>
        </pc:picChg>
        <pc:picChg chg="add mod">
          <ac:chgData name="DENG, vincent [Student]" userId="S::21084115d@connect.polyu.hk::ece7ef55-0d00-4aa3-9cfa-0b0f1d0761ff" providerId="AD" clId="Web-{60499B61-22DD-5EBB-359B-CB45AF59457C}" dt="2021-10-28T09:18:37.777" v="80" actId="1076"/>
          <ac:picMkLst>
            <pc:docMk/>
            <pc:sldMk cId="3817236207" sldId="285"/>
            <ac:picMk id="6" creationId="{DFF874CE-9F63-4BF2-A23C-E313659CF725}"/>
          </ac:picMkLst>
        </pc:picChg>
      </pc:sldChg>
      <pc:sldChg chg="modSp">
        <pc:chgData name="DENG, vincent [Student]" userId="S::21084115d@connect.polyu.hk::ece7ef55-0d00-4aa3-9cfa-0b0f1d0761ff" providerId="AD" clId="Web-{60499B61-22DD-5EBB-359B-CB45AF59457C}" dt="2021-10-28T09:19:31.685" v="86" actId="20577"/>
        <pc:sldMkLst>
          <pc:docMk/>
          <pc:sldMk cId="881457048" sldId="286"/>
        </pc:sldMkLst>
        <pc:spChg chg="mod">
          <ac:chgData name="DENG, vincent [Student]" userId="S::21084115d@connect.polyu.hk::ece7ef55-0d00-4aa3-9cfa-0b0f1d0761ff" providerId="AD" clId="Web-{60499B61-22DD-5EBB-359B-CB45AF59457C}" dt="2021-10-28T09:12:16.049" v="60" actId="1076"/>
          <ac:spMkLst>
            <pc:docMk/>
            <pc:sldMk cId="881457048" sldId="286"/>
            <ac:spMk id="2" creationId="{B6E0E8BA-6F98-4816-8CC1-5E8A24ECB84D}"/>
          </ac:spMkLst>
        </pc:spChg>
        <pc:spChg chg="mod">
          <ac:chgData name="DENG, vincent [Student]" userId="S::21084115d@connect.polyu.hk::ece7ef55-0d00-4aa3-9cfa-0b0f1d0761ff" providerId="AD" clId="Web-{60499B61-22DD-5EBB-359B-CB45AF59457C}" dt="2021-10-28T09:19:31.685" v="86" actId="20577"/>
          <ac:spMkLst>
            <pc:docMk/>
            <pc:sldMk cId="881457048" sldId="286"/>
            <ac:spMk id="3" creationId="{02228848-3C7A-487A-B7A1-E44DB25F2EA4}"/>
          </ac:spMkLst>
        </pc:spChg>
      </pc:sldChg>
      <pc:sldChg chg="modSp">
        <pc:chgData name="DENG, vincent [Student]" userId="S::21084115d@connect.polyu.hk::ece7ef55-0d00-4aa3-9cfa-0b0f1d0761ff" providerId="AD" clId="Web-{60499B61-22DD-5EBB-359B-CB45AF59457C}" dt="2021-10-28T09:05:41.697" v="24" actId="1076"/>
        <pc:sldMkLst>
          <pc:docMk/>
          <pc:sldMk cId="2538373192" sldId="287"/>
        </pc:sldMkLst>
        <pc:spChg chg="mod">
          <ac:chgData name="DENG, vincent [Student]" userId="S::21084115d@connect.polyu.hk::ece7ef55-0d00-4aa3-9cfa-0b0f1d0761ff" providerId="AD" clId="Web-{60499B61-22DD-5EBB-359B-CB45AF59457C}" dt="2021-10-28T09:05:36.321" v="23" actId="1076"/>
          <ac:spMkLst>
            <pc:docMk/>
            <pc:sldMk cId="2538373192" sldId="287"/>
            <ac:spMk id="2" creationId="{8E6E8FAD-7BC1-4D1D-A4A6-CCF222354FF1}"/>
          </ac:spMkLst>
        </pc:spChg>
        <pc:spChg chg="mod">
          <ac:chgData name="DENG, vincent [Student]" userId="S::21084115d@connect.polyu.hk::ece7ef55-0d00-4aa3-9cfa-0b0f1d0761ff" providerId="AD" clId="Web-{60499B61-22DD-5EBB-359B-CB45AF59457C}" dt="2021-10-28T09:05:41.697" v="24" actId="1076"/>
          <ac:spMkLst>
            <pc:docMk/>
            <pc:sldMk cId="2538373192" sldId="287"/>
            <ac:spMk id="3" creationId="{DD09D53F-8D58-4D86-9DC8-62413764E64F}"/>
          </ac:spMkLst>
        </pc:spChg>
      </pc:sldChg>
    </pc:docChg>
  </pc:docChgLst>
  <pc:docChgLst>
    <pc:chgData name="LAM, Wan Yuet [Student]" userId="S::21095599d@connect.polyu.hk::51bd3efc-0519-443a-bd0e-aa95dd8c6283" providerId="AD" clId="Web-{BB5F18D7-0B24-07C4-5CAC-D51F52AEBEFF}"/>
    <pc:docChg chg="delSld modSld sldOrd">
      <pc:chgData name="LAM, Wan Yuet [Student]" userId="S::21095599d@connect.polyu.hk::51bd3efc-0519-443a-bd0e-aa95dd8c6283" providerId="AD" clId="Web-{BB5F18D7-0B24-07C4-5CAC-D51F52AEBEFF}" dt="2021-11-03T09:40:33.099" v="397"/>
      <pc:docMkLst>
        <pc:docMk/>
      </pc:docMkLst>
      <pc:sldChg chg="modSp">
        <pc:chgData name="LAM, Wan Yuet [Student]" userId="S::21095599d@connect.polyu.hk::51bd3efc-0519-443a-bd0e-aa95dd8c6283" providerId="AD" clId="Web-{BB5F18D7-0B24-07C4-5CAC-D51F52AEBEFF}" dt="2021-11-03T09:27:09.023" v="100" actId="20577"/>
        <pc:sldMkLst>
          <pc:docMk/>
          <pc:sldMk cId="588476020" sldId="262"/>
        </pc:sldMkLst>
        <pc:spChg chg="mod">
          <ac:chgData name="LAM, Wan Yuet [Student]" userId="S::21095599d@connect.polyu.hk::51bd3efc-0519-443a-bd0e-aa95dd8c6283" providerId="AD" clId="Web-{BB5F18D7-0B24-07C4-5CAC-D51F52AEBEFF}" dt="2021-11-03T09:27:09.023" v="100" actId="20577"/>
          <ac:spMkLst>
            <pc:docMk/>
            <pc:sldMk cId="588476020" sldId="262"/>
            <ac:spMk id="3" creationId="{19601A9E-EB1D-43FF-B555-C234D8BFD386}"/>
          </ac:spMkLst>
        </pc:spChg>
      </pc:sldChg>
      <pc:sldChg chg="ord">
        <pc:chgData name="LAM, Wan Yuet [Student]" userId="S::21095599d@connect.polyu.hk::51bd3efc-0519-443a-bd0e-aa95dd8c6283" providerId="AD" clId="Web-{BB5F18D7-0B24-07C4-5CAC-D51F52AEBEFF}" dt="2021-11-03T09:06:52.315" v="0"/>
        <pc:sldMkLst>
          <pc:docMk/>
          <pc:sldMk cId="134935931" sldId="296"/>
        </pc:sldMkLst>
      </pc:sldChg>
      <pc:sldChg chg="modNotes">
        <pc:chgData name="LAM, Wan Yuet [Student]" userId="S::21095599d@connect.polyu.hk::51bd3efc-0519-443a-bd0e-aa95dd8c6283" providerId="AD" clId="Web-{BB5F18D7-0B24-07C4-5CAC-D51F52AEBEFF}" dt="2021-11-03T09:40:33.099" v="397"/>
        <pc:sldMkLst>
          <pc:docMk/>
          <pc:sldMk cId="625980481" sldId="297"/>
        </pc:sldMkLst>
      </pc:sldChg>
      <pc:sldChg chg="del">
        <pc:chgData name="LAM, Wan Yuet [Student]" userId="S::21095599d@connect.polyu.hk::51bd3efc-0519-443a-bd0e-aa95dd8c6283" providerId="AD" clId="Web-{BB5F18D7-0B24-07C4-5CAC-D51F52AEBEFF}" dt="2021-11-03T09:27:23.914" v="101"/>
        <pc:sldMkLst>
          <pc:docMk/>
          <pc:sldMk cId="3572731868" sldId="305"/>
        </pc:sldMkLst>
      </pc:sldChg>
    </pc:docChg>
  </pc:docChgLst>
  <pc:docChgLst>
    <pc:chgData name="SO, TingShek [Student]" userId="S::21086956d@connect.polyu.hk::2c4af86e-6832-4622-9e08-8eb4ad4abd24" providerId="AD" clId="Web-{3ACBC546-78C7-8BE7-264E-A3BBFCBE4B73}"/>
    <pc:docChg chg="addSld modSld">
      <pc:chgData name="SO, TingShek [Student]" userId="S::21086956d@connect.polyu.hk::2c4af86e-6832-4622-9e08-8eb4ad4abd24" providerId="AD" clId="Web-{3ACBC546-78C7-8BE7-264E-A3BBFCBE4B73}" dt="2021-10-31T20:22:03.465" v="2323"/>
      <pc:docMkLst>
        <pc:docMk/>
      </pc:docMkLst>
      <pc:sldChg chg="modSp">
        <pc:chgData name="SO, TingShek [Student]" userId="S::21086956d@connect.polyu.hk::2c4af86e-6832-4622-9e08-8eb4ad4abd24" providerId="AD" clId="Web-{3ACBC546-78C7-8BE7-264E-A3BBFCBE4B73}" dt="2021-10-31T16:14:40.627" v="1726" actId="20577"/>
        <pc:sldMkLst>
          <pc:docMk/>
          <pc:sldMk cId="1894011885" sldId="304"/>
        </pc:sldMkLst>
        <pc:spChg chg="mod">
          <ac:chgData name="SO, TingShek [Student]" userId="S::21086956d@connect.polyu.hk::2c4af86e-6832-4622-9e08-8eb4ad4abd24" providerId="AD" clId="Web-{3ACBC546-78C7-8BE7-264E-A3BBFCBE4B73}" dt="2021-10-31T16:14:40.627" v="1726" actId="20577"/>
          <ac:spMkLst>
            <pc:docMk/>
            <pc:sldMk cId="1894011885" sldId="304"/>
            <ac:spMk id="2" creationId="{03B8A5CE-454E-4150-85BE-A84FD9B0B48F}"/>
          </ac:spMkLst>
        </pc:spChg>
        <pc:spChg chg="mod">
          <ac:chgData name="SO, TingShek [Student]" userId="S::21086956d@connect.polyu.hk::2c4af86e-6832-4622-9e08-8eb4ad4abd24" providerId="AD" clId="Web-{3ACBC546-78C7-8BE7-264E-A3BBFCBE4B73}" dt="2021-10-31T14:34:59.483" v="228" actId="20577"/>
          <ac:spMkLst>
            <pc:docMk/>
            <pc:sldMk cId="1894011885" sldId="304"/>
            <ac:spMk id="3" creationId="{73583354-73CE-4949-8A58-153A0AD3BFB3}"/>
          </ac:spMkLst>
        </pc:spChg>
      </pc:sldChg>
      <pc:sldChg chg="modSp new">
        <pc:chgData name="SO, TingShek [Student]" userId="S::21086956d@connect.polyu.hk::2c4af86e-6832-4622-9e08-8eb4ad4abd24" providerId="AD" clId="Web-{3ACBC546-78C7-8BE7-264E-A3BBFCBE4B73}" dt="2021-10-31T16:14:52.549" v="1727" actId="20577"/>
        <pc:sldMkLst>
          <pc:docMk/>
          <pc:sldMk cId="2628438007" sldId="306"/>
        </pc:sldMkLst>
        <pc:spChg chg="mod">
          <ac:chgData name="SO, TingShek [Student]" userId="S::21086956d@connect.polyu.hk::2c4af86e-6832-4622-9e08-8eb4ad4abd24" providerId="AD" clId="Web-{3ACBC546-78C7-8BE7-264E-A3BBFCBE4B73}" dt="2021-10-31T16:14:52.549" v="1727" actId="20577"/>
          <ac:spMkLst>
            <pc:docMk/>
            <pc:sldMk cId="2628438007" sldId="306"/>
            <ac:spMk id="2" creationId="{C02F1111-5F64-492C-B6D6-581031F1AEFA}"/>
          </ac:spMkLst>
        </pc:spChg>
        <pc:spChg chg="mod">
          <ac:chgData name="SO, TingShek [Student]" userId="S::21086956d@connect.polyu.hk::2c4af86e-6832-4622-9e08-8eb4ad4abd24" providerId="AD" clId="Web-{3ACBC546-78C7-8BE7-264E-A3BBFCBE4B73}" dt="2021-10-31T15:08:49.245" v="1015" actId="20577"/>
          <ac:spMkLst>
            <pc:docMk/>
            <pc:sldMk cId="2628438007" sldId="306"/>
            <ac:spMk id="3" creationId="{B3F9680A-1A0B-4018-B390-9FC9CBA553B9}"/>
          </ac:spMkLst>
        </pc:spChg>
      </pc:sldChg>
      <pc:sldChg chg="modSp new">
        <pc:chgData name="SO, TingShek [Student]" userId="S::21086956d@connect.polyu.hk::2c4af86e-6832-4622-9e08-8eb4ad4abd24" providerId="AD" clId="Web-{3ACBC546-78C7-8BE7-264E-A3BBFCBE4B73}" dt="2021-10-31T20:21:32.933" v="2322" actId="20577"/>
        <pc:sldMkLst>
          <pc:docMk/>
          <pc:sldMk cId="436578111" sldId="307"/>
        </pc:sldMkLst>
        <pc:spChg chg="mod">
          <ac:chgData name="SO, TingShek [Student]" userId="S::21086956d@connect.polyu.hk::2c4af86e-6832-4622-9e08-8eb4ad4abd24" providerId="AD" clId="Web-{3ACBC546-78C7-8BE7-264E-A3BBFCBE4B73}" dt="2021-10-31T20:21:32.933" v="2322" actId="20577"/>
          <ac:spMkLst>
            <pc:docMk/>
            <pc:sldMk cId="436578111" sldId="307"/>
            <ac:spMk id="2" creationId="{10F3A117-A580-4AEA-9005-6F7EC7AEBF96}"/>
          </ac:spMkLst>
        </pc:spChg>
        <pc:spChg chg="mod">
          <ac:chgData name="SO, TingShek [Student]" userId="S::21086956d@connect.polyu.hk::2c4af86e-6832-4622-9e08-8eb4ad4abd24" providerId="AD" clId="Web-{3ACBC546-78C7-8BE7-264E-A3BBFCBE4B73}" dt="2021-10-31T16:02:25.705" v="1714" actId="20577"/>
          <ac:spMkLst>
            <pc:docMk/>
            <pc:sldMk cId="436578111" sldId="307"/>
            <ac:spMk id="3" creationId="{F31EE7E3-6E79-473A-933D-CC5690C44566}"/>
          </ac:spMkLst>
        </pc:spChg>
      </pc:sldChg>
      <pc:sldChg chg="modSp new">
        <pc:chgData name="SO, TingShek [Student]" userId="S::21086956d@connect.polyu.hk::2c4af86e-6832-4622-9e08-8eb4ad4abd24" providerId="AD" clId="Web-{3ACBC546-78C7-8BE7-264E-A3BBFCBE4B73}" dt="2021-10-31T20:21:23.948" v="2321" actId="20577"/>
        <pc:sldMkLst>
          <pc:docMk/>
          <pc:sldMk cId="2958336857" sldId="308"/>
        </pc:sldMkLst>
        <pc:spChg chg="mod">
          <ac:chgData name="SO, TingShek [Student]" userId="S::21086956d@connect.polyu.hk::2c4af86e-6832-4622-9e08-8eb4ad4abd24" providerId="AD" clId="Web-{3ACBC546-78C7-8BE7-264E-A3BBFCBE4B73}" dt="2021-10-31T20:21:23.948" v="2321" actId="20577"/>
          <ac:spMkLst>
            <pc:docMk/>
            <pc:sldMk cId="2958336857" sldId="308"/>
            <ac:spMk id="2" creationId="{1DFC98ED-2557-4648-8E17-EE76E9AE2E50}"/>
          </ac:spMkLst>
        </pc:spChg>
        <pc:spChg chg="mod">
          <ac:chgData name="SO, TingShek [Student]" userId="S::21086956d@connect.polyu.hk::2c4af86e-6832-4622-9e08-8eb4ad4abd24" providerId="AD" clId="Web-{3ACBC546-78C7-8BE7-264E-A3BBFCBE4B73}" dt="2021-10-31T20:20:44.650" v="2320" actId="20577"/>
          <ac:spMkLst>
            <pc:docMk/>
            <pc:sldMk cId="2958336857" sldId="308"/>
            <ac:spMk id="3" creationId="{47C7A4C4-B66A-4FE0-9336-C9493A945B59}"/>
          </ac:spMkLst>
        </pc:spChg>
      </pc:sldChg>
      <pc:sldChg chg="new">
        <pc:chgData name="SO, TingShek [Student]" userId="S::21086956d@connect.polyu.hk::2c4af86e-6832-4622-9e08-8eb4ad4abd24" providerId="AD" clId="Web-{3ACBC546-78C7-8BE7-264E-A3BBFCBE4B73}" dt="2021-10-31T20:22:03.465" v="2323"/>
        <pc:sldMkLst>
          <pc:docMk/>
          <pc:sldMk cId="1717338889" sldId="309"/>
        </pc:sldMkLst>
      </pc:sldChg>
    </pc:docChg>
  </pc:docChgLst>
  <pc:docChgLst>
    <pc:chgData name="HIU, Jason Kenneth [Student]" userId="S::21101682d@connect.polyu.hk::6dfc0a74-74d7-46d1-a75b-dbe8b5c92851" providerId="AD" clId="Web-{0141C77A-4B5A-DC6A-646A-1A2A9A9C78B0}"/>
    <pc:docChg chg="addSld delSld modSld sldOrd">
      <pc:chgData name="HIU, Jason Kenneth [Student]" userId="S::21101682d@connect.polyu.hk::6dfc0a74-74d7-46d1-a75b-dbe8b5c92851" providerId="AD" clId="Web-{0141C77A-4B5A-DC6A-646A-1A2A9A9C78B0}" dt="2021-10-14T06:08:12.291" v="40" actId="20577"/>
      <pc:docMkLst>
        <pc:docMk/>
      </pc:docMkLst>
      <pc:sldChg chg="modSp ord">
        <pc:chgData name="HIU, Jason Kenneth [Student]" userId="S::21101682d@connect.polyu.hk::6dfc0a74-74d7-46d1-a75b-dbe8b5c92851" providerId="AD" clId="Web-{0141C77A-4B5A-DC6A-646A-1A2A9A9C78B0}" dt="2021-10-14T06:08:09.432" v="39"/>
        <pc:sldMkLst>
          <pc:docMk/>
          <pc:sldMk cId="109857222" sldId="256"/>
        </pc:sldMkLst>
        <pc:spChg chg="mod">
          <ac:chgData name="HIU, Jason Kenneth [Student]" userId="S::21101682d@connect.polyu.hk::6dfc0a74-74d7-46d1-a75b-dbe8b5c92851" providerId="AD" clId="Web-{0141C77A-4B5A-DC6A-646A-1A2A9A9C78B0}" dt="2021-10-14T06:08:06.760" v="38" actId="20577"/>
          <ac:spMkLst>
            <pc:docMk/>
            <pc:sldMk cId="109857222" sldId="256"/>
            <ac:spMk id="2" creationId="{00000000-0000-0000-0000-000000000000}"/>
          </ac:spMkLst>
        </pc:spChg>
      </pc:sldChg>
      <pc:sldChg chg="modSp">
        <pc:chgData name="HIU, Jason Kenneth [Student]" userId="S::21101682d@connect.polyu.hk::6dfc0a74-74d7-46d1-a75b-dbe8b5c92851" providerId="AD" clId="Web-{0141C77A-4B5A-DC6A-646A-1A2A9A9C78B0}" dt="2021-10-14T04:52:08.869" v="19" actId="20577"/>
        <pc:sldMkLst>
          <pc:docMk/>
          <pc:sldMk cId="2060676506" sldId="259"/>
        </pc:sldMkLst>
        <pc:spChg chg="mod">
          <ac:chgData name="HIU, Jason Kenneth [Student]" userId="S::21101682d@connect.polyu.hk::6dfc0a74-74d7-46d1-a75b-dbe8b5c92851" providerId="AD" clId="Web-{0141C77A-4B5A-DC6A-646A-1A2A9A9C78B0}" dt="2021-10-14T04:52:08.869" v="19" actId="20577"/>
          <ac:spMkLst>
            <pc:docMk/>
            <pc:sldMk cId="2060676506" sldId="259"/>
            <ac:spMk id="2" creationId="{62083955-D335-4A60-9E4B-3680B2AE3465}"/>
          </ac:spMkLst>
        </pc:spChg>
      </pc:sldChg>
      <pc:sldChg chg="modSp del">
        <pc:chgData name="HIU, Jason Kenneth [Student]" userId="S::21101682d@connect.polyu.hk::6dfc0a74-74d7-46d1-a75b-dbe8b5c92851" providerId="AD" clId="Web-{0141C77A-4B5A-DC6A-646A-1A2A9A9C78B0}" dt="2021-10-14T06:07:55.618" v="34"/>
        <pc:sldMkLst>
          <pc:docMk/>
          <pc:sldMk cId="1156785433" sldId="263"/>
        </pc:sldMkLst>
        <pc:spChg chg="mod">
          <ac:chgData name="HIU, Jason Kenneth [Student]" userId="S::21101682d@connect.polyu.hk::6dfc0a74-74d7-46d1-a75b-dbe8b5c92851" providerId="AD" clId="Web-{0141C77A-4B5A-DC6A-646A-1A2A9A9C78B0}" dt="2021-10-14T06:07:14.116" v="25" actId="20577"/>
          <ac:spMkLst>
            <pc:docMk/>
            <pc:sldMk cId="1156785433" sldId="263"/>
            <ac:spMk id="2" creationId="{B5E04EEA-451A-4DB0-B661-46932C965B96}"/>
          </ac:spMkLst>
        </pc:spChg>
      </pc:sldChg>
      <pc:sldChg chg="modSp new">
        <pc:chgData name="HIU, Jason Kenneth [Student]" userId="S::21101682d@connect.polyu.hk::6dfc0a74-74d7-46d1-a75b-dbe8b5c92851" providerId="AD" clId="Web-{0141C77A-4B5A-DC6A-646A-1A2A9A9C78B0}" dt="2021-10-14T06:08:12.291" v="40" actId="20577"/>
        <pc:sldMkLst>
          <pc:docMk/>
          <pc:sldMk cId="1469582205" sldId="265"/>
        </pc:sldMkLst>
        <pc:spChg chg="mod">
          <ac:chgData name="HIU, Jason Kenneth [Student]" userId="S::21101682d@connect.polyu.hk::6dfc0a74-74d7-46d1-a75b-dbe8b5c92851" providerId="AD" clId="Web-{0141C77A-4B5A-DC6A-646A-1A2A9A9C78B0}" dt="2021-10-14T06:08:12.291" v="40" actId="20577"/>
          <ac:spMkLst>
            <pc:docMk/>
            <pc:sldMk cId="1469582205" sldId="265"/>
            <ac:spMk id="2" creationId="{9E2D70D2-FF13-48CC-AB1B-61295DBD8020}"/>
          </ac:spMkLst>
        </pc:spChg>
      </pc:sldChg>
      <pc:sldChg chg="new del">
        <pc:chgData name="HIU, Jason Kenneth [Student]" userId="S::21101682d@connect.polyu.hk::6dfc0a74-74d7-46d1-a75b-dbe8b5c92851" providerId="AD" clId="Web-{0141C77A-4B5A-DC6A-646A-1A2A9A9C78B0}" dt="2021-10-14T06:07:18.429" v="27"/>
        <pc:sldMkLst>
          <pc:docMk/>
          <pc:sldMk cId="4036391229" sldId="265"/>
        </pc:sldMkLst>
      </pc:sldChg>
      <pc:sldChg chg="new del">
        <pc:chgData name="HIU, Jason Kenneth [Student]" userId="S::21101682d@connect.polyu.hk::6dfc0a74-74d7-46d1-a75b-dbe8b5c92851" providerId="AD" clId="Web-{0141C77A-4B5A-DC6A-646A-1A2A9A9C78B0}" dt="2021-10-14T06:07:23.820" v="29"/>
        <pc:sldMkLst>
          <pc:docMk/>
          <pc:sldMk cId="4081390976" sldId="265"/>
        </pc:sldMkLst>
      </pc:sldChg>
      <pc:sldChg chg="add replId">
        <pc:chgData name="HIU, Jason Kenneth [Student]" userId="S::21101682d@connect.polyu.hk::6dfc0a74-74d7-46d1-a75b-dbe8b5c92851" providerId="AD" clId="Web-{0141C77A-4B5A-DC6A-646A-1A2A9A9C78B0}" dt="2021-10-14T06:08:02.728" v="36"/>
        <pc:sldMkLst>
          <pc:docMk/>
          <pc:sldMk cId="2288073503" sldId="266"/>
        </pc:sldMkLst>
      </pc:sldChg>
      <pc:sldChg chg="new del">
        <pc:chgData name="HIU, Jason Kenneth [Student]" userId="S::21101682d@connect.polyu.hk::6dfc0a74-74d7-46d1-a75b-dbe8b5c92851" providerId="AD" clId="Web-{0141C77A-4B5A-DC6A-646A-1A2A9A9C78B0}" dt="2021-10-14T06:07:50.603" v="33"/>
        <pc:sldMkLst>
          <pc:docMk/>
          <pc:sldMk cId="3213538925" sldId="266"/>
        </pc:sldMkLst>
      </pc:sldChg>
      <pc:sldChg chg="new del">
        <pc:chgData name="HIU, Jason Kenneth [Student]" userId="S::21101682d@connect.polyu.hk::6dfc0a74-74d7-46d1-a75b-dbe8b5c92851" providerId="AD" clId="Web-{0141C77A-4B5A-DC6A-646A-1A2A9A9C78B0}" dt="2021-10-14T06:08:00.478" v="35"/>
        <pc:sldMkLst>
          <pc:docMk/>
          <pc:sldMk cId="1637031526" sldId="267"/>
        </pc:sldMkLst>
      </pc:sldChg>
    </pc:docChg>
  </pc:docChgLst>
  <pc:docChgLst>
    <pc:chgData name="DENG, vincent [Student]" userId="S::21084115d@connect.polyu.hk::ece7ef55-0d00-4aa3-9cfa-0b0f1d0761ff" providerId="AD" clId="Web-{540907F1-D76A-0530-9BFE-D92CB4513B3D}"/>
    <pc:docChg chg="addSld delSld modSld sldOrd">
      <pc:chgData name="DENG, vincent [Student]" userId="S::21084115d@connect.polyu.hk::ece7ef55-0d00-4aa3-9cfa-0b0f1d0761ff" providerId="AD" clId="Web-{540907F1-D76A-0530-9BFE-D92CB4513B3D}" dt="2021-11-04T10:06:35.344" v="862" actId="1076"/>
      <pc:docMkLst>
        <pc:docMk/>
      </pc:docMkLst>
      <pc:sldChg chg="modSp">
        <pc:chgData name="DENG, vincent [Student]" userId="S::21084115d@connect.polyu.hk::ece7ef55-0d00-4aa3-9cfa-0b0f1d0761ff" providerId="AD" clId="Web-{540907F1-D76A-0530-9BFE-D92CB4513B3D}" dt="2021-11-03T07:23:03.014" v="615" actId="20577"/>
        <pc:sldMkLst>
          <pc:docMk/>
          <pc:sldMk cId="588476020" sldId="262"/>
        </pc:sldMkLst>
        <pc:spChg chg="mod">
          <ac:chgData name="DENG, vincent [Student]" userId="S::21084115d@connect.polyu.hk::ece7ef55-0d00-4aa3-9cfa-0b0f1d0761ff" providerId="AD" clId="Web-{540907F1-D76A-0530-9BFE-D92CB4513B3D}" dt="2021-11-03T07:23:03.014" v="615" actId="20577"/>
          <ac:spMkLst>
            <pc:docMk/>
            <pc:sldMk cId="588476020" sldId="262"/>
            <ac:spMk id="3" creationId="{19601A9E-EB1D-43FF-B555-C234D8BFD386}"/>
          </ac:spMkLst>
        </pc:spChg>
      </pc:sldChg>
      <pc:sldChg chg="addSp delSp modSp">
        <pc:chgData name="DENG, vincent [Student]" userId="S::21084115d@connect.polyu.hk::ece7ef55-0d00-4aa3-9cfa-0b0f1d0761ff" providerId="AD" clId="Web-{540907F1-D76A-0530-9BFE-D92CB4513B3D}" dt="2021-11-04T10:06:35.344" v="862" actId="1076"/>
        <pc:sldMkLst>
          <pc:docMk/>
          <pc:sldMk cId="582739455" sldId="273"/>
        </pc:sldMkLst>
        <pc:spChg chg="mod">
          <ac:chgData name="DENG, vincent [Student]" userId="S::21084115d@connect.polyu.hk::ece7ef55-0d00-4aa3-9cfa-0b0f1d0761ff" providerId="AD" clId="Web-{540907F1-D76A-0530-9BFE-D92CB4513B3D}" dt="2021-11-04T10:06:35.344" v="862" actId="1076"/>
          <ac:spMkLst>
            <pc:docMk/>
            <pc:sldMk cId="582739455" sldId="273"/>
            <ac:spMk id="2" creationId="{0D68964A-C98C-4F2F-AEF4-8FE3931A2EEC}"/>
          </ac:spMkLst>
        </pc:spChg>
        <pc:spChg chg="del">
          <ac:chgData name="DENG, vincent [Student]" userId="S::21084115d@connect.polyu.hk::ece7ef55-0d00-4aa3-9cfa-0b0f1d0761ff" providerId="AD" clId="Web-{540907F1-D76A-0530-9BFE-D92CB4513B3D}" dt="2021-11-04T10:04:54.170" v="844"/>
          <ac:spMkLst>
            <pc:docMk/>
            <pc:sldMk cId="582739455" sldId="273"/>
            <ac:spMk id="3" creationId="{A6B2E078-61B4-492B-A20D-0F1D291DF7B3}"/>
          </ac:spMkLst>
        </pc:spChg>
        <pc:spChg chg="add del mod">
          <ac:chgData name="DENG, vincent [Student]" userId="S::21084115d@connect.polyu.hk::ece7ef55-0d00-4aa3-9cfa-0b0f1d0761ff" providerId="AD" clId="Web-{540907F1-D76A-0530-9BFE-D92CB4513B3D}" dt="2021-11-04T10:05:00.608" v="848"/>
          <ac:spMkLst>
            <pc:docMk/>
            <pc:sldMk cId="582739455" sldId="273"/>
            <ac:spMk id="5" creationId="{E8F0BE51-5336-4319-912D-E90E7F4C6E68}"/>
          </ac:spMkLst>
        </pc:spChg>
        <pc:spChg chg="add del mod">
          <ac:chgData name="DENG, vincent [Student]" userId="S::21084115d@connect.polyu.hk::ece7ef55-0d00-4aa3-9cfa-0b0f1d0761ff" providerId="AD" clId="Web-{540907F1-D76A-0530-9BFE-D92CB4513B3D}" dt="2021-11-04T10:05:26.858" v="850"/>
          <ac:spMkLst>
            <pc:docMk/>
            <pc:sldMk cId="582739455" sldId="273"/>
            <ac:spMk id="8" creationId="{0EF08476-5CEE-4C82-9F11-F078AC564347}"/>
          </ac:spMkLst>
        </pc:spChg>
        <pc:spChg chg="add mod">
          <ac:chgData name="DENG, vincent [Student]" userId="S::21084115d@connect.polyu.hk::ece7ef55-0d00-4aa3-9cfa-0b0f1d0761ff" providerId="AD" clId="Web-{540907F1-D76A-0530-9BFE-D92CB4513B3D}" dt="2021-11-04T10:05:26.921" v="853"/>
          <ac:spMkLst>
            <pc:docMk/>
            <pc:sldMk cId="582739455" sldId="273"/>
            <ac:spMk id="10" creationId="{572C18B6-FDC2-4345-AC09-A664AAEB4C0B}"/>
          </ac:spMkLst>
        </pc:spChg>
        <pc:picChg chg="add del mod ord">
          <ac:chgData name="DENG, vincent [Student]" userId="S::21084115d@connect.polyu.hk::ece7ef55-0d00-4aa3-9cfa-0b0f1d0761ff" providerId="AD" clId="Web-{540907F1-D76A-0530-9BFE-D92CB4513B3D}" dt="2021-11-04T10:05:00.748" v="849"/>
          <ac:picMkLst>
            <pc:docMk/>
            <pc:sldMk cId="582739455" sldId="273"/>
            <ac:picMk id="4" creationId="{20CC5006-4565-4A1B-A8A4-6706BB9D2987}"/>
          </ac:picMkLst>
        </pc:picChg>
        <pc:picChg chg="add mod ord">
          <ac:chgData name="DENG, vincent [Student]" userId="S::21084115d@connect.polyu.hk::ece7ef55-0d00-4aa3-9cfa-0b0f1d0761ff" providerId="AD" clId="Web-{540907F1-D76A-0530-9BFE-D92CB4513B3D}" dt="2021-11-04T10:06:21.563" v="861" actId="1076"/>
          <ac:picMkLst>
            <pc:docMk/>
            <pc:sldMk cId="582739455" sldId="273"/>
            <ac:picMk id="9" creationId="{E8526CF0-32B0-4A7C-A3C1-68926A358A2C}"/>
          </ac:picMkLst>
        </pc:picChg>
      </pc:sldChg>
      <pc:sldChg chg="addSp delSp modSp">
        <pc:chgData name="DENG, vincent [Student]" userId="S::21084115d@connect.polyu.hk::ece7ef55-0d00-4aa3-9cfa-0b0f1d0761ff" providerId="AD" clId="Web-{540907F1-D76A-0530-9BFE-D92CB4513B3D}" dt="2021-11-03T07:48:39.545" v="779" actId="1076"/>
        <pc:sldMkLst>
          <pc:docMk/>
          <pc:sldMk cId="765773623" sldId="277"/>
        </pc:sldMkLst>
        <pc:spChg chg="mod">
          <ac:chgData name="DENG, vincent [Student]" userId="S::21084115d@connect.polyu.hk::ece7ef55-0d00-4aa3-9cfa-0b0f1d0761ff" providerId="AD" clId="Web-{540907F1-D76A-0530-9BFE-D92CB4513B3D}" dt="2021-11-03T07:39:36.643" v="667" actId="1076"/>
          <ac:spMkLst>
            <pc:docMk/>
            <pc:sldMk cId="765773623" sldId="277"/>
            <ac:spMk id="2" creationId="{FF53EEAF-CAAB-4D28-A173-167BF5D77442}"/>
          </ac:spMkLst>
        </pc:spChg>
        <pc:spChg chg="add mod">
          <ac:chgData name="DENG, vincent [Student]" userId="S::21084115d@connect.polyu.hk::ece7ef55-0d00-4aa3-9cfa-0b0f1d0761ff" providerId="AD" clId="Web-{540907F1-D76A-0530-9BFE-D92CB4513B3D}" dt="2021-11-03T07:37:12.297" v="662" actId="1076"/>
          <ac:spMkLst>
            <pc:docMk/>
            <pc:sldMk cId="765773623" sldId="277"/>
            <ac:spMk id="10" creationId="{DEE97A06-9583-4886-9825-503F8F57DCEA}"/>
          </ac:spMkLst>
        </pc:spChg>
        <pc:spChg chg="del mod">
          <ac:chgData name="DENG, vincent [Student]" userId="S::21084115d@connect.polyu.hk::ece7ef55-0d00-4aa3-9cfa-0b0f1d0761ff" providerId="AD" clId="Web-{540907F1-D76A-0530-9BFE-D92CB4513B3D}" dt="2021-11-03T07:40:17.988" v="673"/>
          <ac:spMkLst>
            <pc:docMk/>
            <pc:sldMk cId="765773623" sldId="277"/>
            <ac:spMk id="16" creationId="{103A1CCB-98CB-44A5-80DB-19F3FDDB0D71}"/>
          </ac:spMkLst>
        </pc:spChg>
        <pc:spChg chg="add del mod">
          <ac:chgData name="DENG, vincent [Student]" userId="S::21084115d@connect.polyu.hk::ece7ef55-0d00-4aa3-9cfa-0b0f1d0761ff" providerId="AD" clId="Web-{540907F1-D76A-0530-9BFE-D92CB4513B3D}" dt="2021-11-03T07:46:01.401" v="754"/>
          <ac:spMkLst>
            <pc:docMk/>
            <pc:sldMk cId="765773623" sldId="277"/>
            <ac:spMk id="671" creationId="{08EFFDAF-C73D-49E0-A84C-B93CB63C9F18}"/>
          </ac:spMkLst>
        </pc:spChg>
        <pc:graphicFrameChg chg="del mod modGraphic">
          <ac:chgData name="DENG, vincent [Student]" userId="S::21084115d@connect.polyu.hk::ece7ef55-0d00-4aa3-9cfa-0b0f1d0761ff" providerId="AD" clId="Web-{540907F1-D76A-0530-9BFE-D92CB4513B3D}" dt="2021-11-03T07:45:55.323" v="752"/>
          <ac:graphicFrameMkLst>
            <pc:docMk/>
            <pc:sldMk cId="765773623" sldId="277"/>
            <ac:graphicFrameMk id="5" creationId="{29D3D715-E492-43B8-96F7-883AA47438F6}"/>
          </ac:graphicFrameMkLst>
        </pc:graphicFrameChg>
        <pc:graphicFrameChg chg="add del mod modGraphic">
          <ac:chgData name="DENG, vincent [Student]" userId="S::21084115d@connect.polyu.hk::ece7ef55-0d00-4aa3-9cfa-0b0f1d0761ff" providerId="AD" clId="Web-{540907F1-D76A-0530-9BFE-D92CB4513B3D}" dt="2021-11-03T07:41:16.364" v="677"/>
          <ac:graphicFrameMkLst>
            <pc:docMk/>
            <pc:sldMk cId="765773623" sldId="277"/>
            <ac:graphicFrameMk id="60" creationId="{EDFB7758-A9B0-4C4A-B052-F1DE1CD27D4B}"/>
          </ac:graphicFrameMkLst>
        </pc:graphicFrameChg>
        <pc:graphicFrameChg chg="add del mod modGraphic">
          <ac:chgData name="DENG, vincent [Student]" userId="S::21084115d@connect.polyu.hk::ece7ef55-0d00-4aa3-9cfa-0b0f1d0761ff" providerId="AD" clId="Web-{540907F1-D76A-0530-9BFE-D92CB4513B3D}" dt="2021-11-03T07:41:47.146" v="683"/>
          <ac:graphicFrameMkLst>
            <pc:docMk/>
            <pc:sldMk cId="765773623" sldId="277"/>
            <ac:graphicFrameMk id="73" creationId="{F6E64051-412F-40B1-872E-4431C15DB116}"/>
          </ac:graphicFrameMkLst>
        </pc:graphicFrameChg>
        <pc:graphicFrameChg chg="add mod modGraphic">
          <ac:chgData name="DENG, vincent [Student]" userId="S::21084115d@connect.polyu.hk::ece7ef55-0d00-4aa3-9cfa-0b0f1d0761ff" providerId="AD" clId="Web-{540907F1-D76A-0530-9BFE-D92CB4513B3D}" dt="2021-11-03T07:48:39.545" v="779" actId="1076"/>
          <ac:graphicFrameMkLst>
            <pc:docMk/>
            <pc:sldMk cId="765773623" sldId="277"/>
            <ac:graphicFrameMk id="531" creationId="{63012A6F-D1B5-4032-BE4E-CEA1D55182B7}"/>
          </ac:graphicFrameMkLst>
        </pc:graphicFrameChg>
      </pc:sldChg>
      <pc:sldChg chg="modSp">
        <pc:chgData name="DENG, vincent [Student]" userId="S::21084115d@connect.polyu.hk::ece7ef55-0d00-4aa3-9cfa-0b0f1d0761ff" providerId="AD" clId="Web-{540907F1-D76A-0530-9BFE-D92CB4513B3D}" dt="2021-11-03T04:20:19.497" v="537" actId="20577"/>
        <pc:sldMkLst>
          <pc:docMk/>
          <pc:sldMk cId="846174540" sldId="278"/>
        </pc:sldMkLst>
        <pc:spChg chg="mod">
          <ac:chgData name="DENG, vincent [Student]" userId="S::21084115d@connect.polyu.hk::ece7ef55-0d00-4aa3-9cfa-0b0f1d0761ff" providerId="AD" clId="Web-{540907F1-D76A-0530-9BFE-D92CB4513B3D}" dt="2021-11-03T04:20:19.497" v="537" actId="20577"/>
          <ac:spMkLst>
            <pc:docMk/>
            <pc:sldMk cId="846174540" sldId="278"/>
            <ac:spMk id="3" creationId="{E0B7F090-238E-4EC4-9DAC-6878CD27E65F}"/>
          </ac:spMkLst>
        </pc:spChg>
      </pc:sldChg>
      <pc:sldChg chg="modSp ord">
        <pc:chgData name="DENG, vincent [Student]" userId="S::21084115d@connect.polyu.hk::ece7ef55-0d00-4aa3-9cfa-0b0f1d0761ff" providerId="AD" clId="Web-{540907F1-D76A-0530-9BFE-D92CB4513B3D}" dt="2021-11-03T07:52:13.362" v="782"/>
        <pc:sldMkLst>
          <pc:docMk/>
          <pc:sldMk cId="2797736297" sldId="280"/>
        </pc:sldMkLst>
        <pc:spChg chg="mod">
          <ac:chgData name="DENG, vincent [Student]" userId="S::21084115d@connect.polyu.hk::ece7ef55-0d00-4aa3-9cfa-0b0f1d0761ff" providerId="AD" clId="Web-{540907F1-D76A-0530-9BFE-D92CB4513B3D}" dt="2021-11-03T07:14:52.519" v="547" actId="1076"/>
          <ac:spMkLst>
            <pc:docMk/>
            <pc:sldMk cId="2797736297" sldId="280"/>
            <ac:spMk id="7" creationId="{DED79177-347E-4DF6-9B5E-94FB8E3059A5}"/>
          </ac:spMkLst>
        </pc:spChg>
      </pc:sldChg>
      <pc:sldChg chg="ord">
        <pc:chgData name="DENG, vincent [Student]" userId="S::21084115d@connect.polyu.hk::ece7ef55-0d00-4aa3-9cfa-0b0f1d0761ff" providerId="AD" clId="Web-{540907F1-D76A-0530-9BFE-D92CB4513B3D}" dt="2021-11-03T03:52:26.927" v="457"/>
        <pc:sldMkLst>
          <pc:docMk/>
          <pc:sldMk cId="2006879182" sldId="284"/>
        </pc:sldMkLst>
      </pc:sldChg>
      <pc:sldChg chg="addSp delSp modSp">
        <pc:chgData name="DENG, vincent [Student]" userId="S::21084115d@connect.polyu.hk::ece7ef55-0d00-4aa3-9cfa-0b0f1d0761ff" providerId="AD" clId="Web-{540907F1-D76A-0530-9BFE-D92CB4513B3D}" dt="2021-11-04T08:24:16.708" v="843" actId="1076"/>
        <pc:sldMkLst>
          <pc:docMk/>
          <pc:sldMk cId="3817236207" sldId="285"/>
        </pc:sldMkLst>
        <pc:spChg chg="mod">
          <ac:chgData name="DENG, vincent [Student]" userId="S::21084115d@connect.polyu.hk::ece7ef55-0d00-4aa3-9cfa-0b0f1d0761ff" providerId="AD" clId="Web-{540907F1-D76A-0530-9BFE-D92CB4513B3D}" dt="2021-11-03T03:51:52.801" v="455" actId="20577"/>
          <ac:spMkLst>
            <pc:docMk/>
            <pc:sldMk cId="3817236207" sldId="285"/>
            <ac:spMk id="2" creationId="{C3E9661C-C465-4229-B7A3-79079C7D4512}"/>
          </ac:spMkLst>
        </pc:spChg>
        <pc:spChg chg="mod">
          <ac:chgData name="DENG, vincent [Student]" userId="S::21084115d@connect.polyu.hk::ece7ef55-0d00-4aa3-9cfa-0b0f1d0761ff" providerId="AD" clId="Web-{540907F1-D76A-0530-9BFE-D92CB4513B3D}" dt="2021-11-04T08:23:04.753" v="831" actId="20577"/>
          <ac:spMkLst>
            <pc:docMk/>
            <pc:sldMk cId="3817236207" sldId="285"/>
            <ac:spMk id="3" creationId="{77ED6CE0-A8E2-41F7-812C-CF91223B41E8}"/>
          </ac:spMkLst>
        </pc:spChg>
        <pc:spChg chg="add mod">
          <ac:chgData name="DENG, vincent [Student]" userId="S::21084115d@connect.polyu.hk::ece7ef55-0d00-4aa3-9cfa-0b0f1d0761ff" providerId="AD" clId="Web-{540907F1-D76A-0530-9BFE-D92CB4513B3D}" dt="2021-11-04T08:24:05.411" v="842" actId="1076"/>
          <ac:spMkLst>
            <pc:docMk/>
            <pc:sldMk cId="3817236207" sldId="285"/>
            <ac:spMk id="8" creationId="{CAE57BA2-F257-43F2-88D2-F4EE4DD8C9CA}"/>
          </ac:spMkLst>
        </pc:spChg>
        <pc:picChg chg="mod">
          <ac:chgData name="DENG, vincent [Student]" userId="S::21084115d@connect.polyu.hk::ece7ef55-0d00-4aa3-9cfa-0b0f1d0761ff" providerId="AD" clId="Web-{540907F1-D76A-0530-9BFE-D92CB4513B3D}" dt="2021-11-04T08:23:10.832" v="832" actId="1076"/>
          <ac:picMkLst>
            <pc:docMk/>
            <pc:sldMk cId="3817236207" sldId="285"/>
            <ac:picMk id="4" creationId="{8CFCE225-8CF2-48A7-A02C-38A98390402C}"/>
          </ac:picMkLst>
        </pc:picChg>
        <pc:picChg chg="del">
          <ac:chgData name="DENG, vincent [Student]" userId="S::21084115d@connect.polyu.hk::ece7ef55-0d00-4aa3-9cfa-0b0f1d0761ff" providerId="AD" clId="Web-{540907F1-D76A-0530-9BFE-D92CB4513B3D}" dt="2021-11-04T08:22:46.222" v="807"/>
          <ac:picMkLst>
            <pc:docMk/>
            <pc:sldMk cId="3817236207" sldId="285"/>
            <ac:picMk id="5" creationId="{F527851E-B64D-400C-988E-7D06BD539699}"/>
          </ac:picMkLst>
        </pc:picChg>
        <pc:picChg chg="del">
          <ac:chgData name="DENG, vincent [Student]" userId="S::21084115d@connect.polyu.hk::ece7ef55-0d00-4aa3-9cfa-0b0f1d0761ff" providerId="AD" clId="Web-{540907F1-D76A-0530-9BFE-D92CB4513B3D}" dt="2021-11-04T08:22:48.378" v="808"/>
          <ac:picMkLst>
            <pc:docMk/>
            <pc:sldMk cId="3817236207" sldId="285"/>
            <ac:picMk id="6" creationId="{DFF874CE-9F63-4BF2-A23C-E313659CF725}"/>
          </ac:picMkLst>
        </pc:picChg>
        <pc:picChg chg="add mod">
          <ac:chgData name="DENG, vincent [Student]" userId="S::21084115d@connect.polyu.hk::ece7ef55-0d00-4aa3-9cfa-0b0f1d0761ff" providerId="AD" clId="Web-{540907F1-D76A-0530-9BFE-D92CB4513B3D}" dt="2021-11-04T08:24:16.708" v="843" actId="1076"/>
          <ac:picMkLst>
            <pc:docMk/>
            <pc:sldMk cId="3817236207" sldId="285"/>
            <ac:picMk id="7" creationId="{9860CEEA-E414-4CC2-97DD-8644191A7EB4}"/>
          </ac:picMkLst>
        </pc:picChg>
      </pc:sldChg>
      <pc:sldChg chg="ord">
        <pc:chgData name="DENG, vincent [Student]" userId="S::21084115d@connect.polyu.hk::ece7ef55-0d00-4aa3-9cfa-0b0f1d0761ff" providerId="AD" clId="Web-{540907F1-D76A-0530-9BFE-D92CB4513B3D}" dt="2021-11-03T02:59:31.412" v="127"/>
        <pc:sldMkLst>
          <pc:docMk/>
          <pc:sldMk cId="881457048" sldId="286"/>
        </pc:sldMkLst>
      </pc:sldChg>
      <pc:sldChg chg="modSp">
        <pc:chgData name="DENG, vincent [Student]" userId="S::21084115d@connect.polyu.hk::ece7ef55-0d00-4aa3-9cfa-0b0f1d0761ff" providerId="AD" clId="Web-{540907F1-D76A-0530-9BFE-D92CB4513B3D}" dt="2021-11-01T14:12:44.891" v="1" actId="20577"/>
        <pc:sldMkLst>
          <pc:docMk/>
          <pc:sldMk cId="2722627411" sldId="300"/>
        </pc:sldMkLst>
        <pc:spChg chg="mod">
          <ac:chgData name="DENG, vincent [Student]" userId="S::21084115d@connect.polyu.hk::ece7ef55-0d00-4aa3-9cfa-0b0f1d0761ff" providerId="AD" clId="Web-{540907F1-D76A-0530-9BFE-D92CB4513B3D}" dt="2021-11-01T14:12:44.891" v="1" actId="20577"/>
          <ac:spMkLst>
            <pc:docMk/>
            <pc:sldMk cId="2722627411" sldId="300"/>
            <ac:spMk id="3" creationId="{FA07FE11-F276-C645-8995-EBB75D8E9D02}"/>
          </ac:spMkLst>
        </pc:spChg>
      </pc:sldChg>
      <pc:sldChg chg="modSp new">
        <pc:chgData name="DENG, vincent [Student]" userId="S::21084115d@connect.polyu.hk::ece7ef55-0d00-4aa3-9cfa-0b0f1d0761ff" providerId="AD" clId="Web-{540907F1-D76A-0530-9BFE-D92CB4513B3D}" dt="2021-11-03T03:57:15.652" v="492" actId="1076"/>
        <pc:sldMkLst>
          <pc:docMk/>
          <pc:sldMk cId="96234397" sldId="310"/>
        </pc:sldMkLst>
        <pc:spChg chg="mod">
          <ac:chgData name="DENG, vincent [Student]" userId="S::21084115d@connect.polyu.hk::ece7ef55-0d00-4aa3-9cfa-0b0f1d0761ff" providerId="AD" clId="Web-{540907F1-D76A-0530-9BFE-D92CB4513B3D}" dt="2021-11-01T15:20:05.860" v="5" actId="1076"/>
          <ac:spMkLst>
            <pc:docMk/>
            <pc:sldMk cId="96234397" sldId="310"/>
            <ac:spMk id="2" creationId="{866B1DB0-6D1C-4CAF-BA90-E05518565C58}"/>
          </ac:spMkLst>
        </pc:spChg>
        <pc:spChg chg="mod">
          <ac:chgData name="DENG, vincent [Student]" userId="S::21084115d@connect.polyu.hk::ece7ef55-0d00-4aa3-9cfa-0b0f1d0761ff" providerId="AD" clId="Web-{540907F1-D76A-0530-9BFE-D92CB4513B3D}" dt="2021-11-03T03:57:15.652" v="492" actId="1076"/>
          <ac:spMkLst>
            <pc:docMk/>
            <pc:sldMk cId="96234397" sldId="310"/>
            <ac:spMk id="3" creationId="{8995A3A4-0510-4D4F-84DD-8C85847BF514}"/>
          </ac:spMkLst>
        </pc:spChg>
      </pc:sldChg>
      <pc:sldChg chg="addSp delSp modSp new del mod setBg">
        <pc:chgData name="DENG, vincent [Student]" userId="S::21084115d@connect.polyu.hk::ece7ef55-0d00-4aa3-9cfa-0b0f1d0761ff" providerId="AD" clId="Web-{540907F1-D76A-0530-9BFE-D92CB4513B3D}" dt="2021-11-03T02:56:03.266" v="67"/>
        <pc:sldMkLst>
          <pc:docMk/>
          <pc:sldMk cId="677846005" sldId="311"/>
        </pc:sldMkLst>
        <pc:spChg chg="del mod ord">
          <ac:chgData name="DENG, vincent [Student]" userId="S::21084115d@connect.polyu.hk::ece7ef55-0d00-4aa3-9cfa-0b0f1d0761ff" providerId="AD" clId="Web-{540907F1-D76A-0530-9BFE-D92CB4513B3D}" dt="2021-11-03T02:55:08.498" v="52"/>
          <ac:spMkLst>
            <pc:docMk/>
            <pc:sldMk cId="677846005" sldId="311"/>
            <ac:spMk id="2" creationId="{04713039-9BD5-4146-B4B4-21BA3BEA73A9}"/>
          </ac:spMkLst>
        </pc:spChg>
        <pc:spChg chg="del">
          <ac:chgData name="DENG, vincent [Student]" userId="S::21084115d@connect.polyu.hk::ece7ef55-0d00-4aa3-9cfa-0b0f1d0761ff" providerId="AD" clId="Web-{540907F1-D76A-0530-9BFE-D92CB4513B3D}" dt="2021-11-03T02:54:51.373" v="49"/>
          <ac:spMkLst>
            <pc:docMk/>
            <pc:sldMk cId="677846005" sldId="311"/>
            <ac:spMk id="3" creationId="{B9FBE765-C86A-4429-B33E-D6EAE971E261}"/>
          </ac:spMkLst>
        </pc:spChg>
        <pc:spChg chg="add mod">
          <ac:chgData name="DENG, vincent [Student]" userId="S::21084115d@connect.polyu.hk::ece7ef55-0d00-4aa3-9cfa-0b0f1d0761ff" providerId="AD" clId="Web-{540907F1-D76A-0530-9BFE-D92CB4513B3D}" dt="2021-11-03T02:55:23.311" v="60" actId="20577"/>
          <ac:spMkLst>
            <pc:docMk/>
            <pc:sldMk cId="677846005" sldId="311"/>
            <ac:spMk id="5" creationId="{4D093C4F-60A7-446F-A8EE-A0F367F8E3EE}"/>
          </ac:spMkLst>
        </pc:spChg>
        <pc:spChg chg="add mod">
          <ac:chgData name="DENG, vincent [Student]" userId="S::21084115d@connect.polyu.hk::ece7ef55-0d00-4aa3-9cfa-0b0f1d0761ff" providerId="AD" clId="Web-{540907F1-D76A-0530-9BFE-D92CB4513B3D}" dt="2021-11-03T02:55:11.545" v="53" actId="1076"/>
          <ac:spMkLst>
            <pc:docMk/>
            <pc:sldMk cId="677846005" sldId="311"/>
            <ac:spMk id="8" creationId="{8D190835-4E66-482F-BE8A-E599FE6C6F61}"/>
          </ac:spMkLst>
        </pc:spChg>
        <pc:spChg chg="add">
          <ac:chgData name="DENG, vincent [Student]" userId="S::21084115d@connect.polyu.hk::ece7ef55-0d00-4aa3-9cfa-0b0f1d0761ff" providerId="AD" clId="Web-{540907F1-D76A-0530-9BFE-D92CB4513B3D}" dt="2021-11-03T02:55:01.311" v="51"/>
          <ac:spMkLst>
            <pc:docMk/>
            <pc:sldMk cId="677846005" sldId="311"/>
            <ac:spMk id="11" creationId="{1295ED52-E90A-465D-88C0-893C6EF4819B}"/>
          </ac:spMkLst>
        </pc:spChg>
        <pc:picChg chg="add del mod ord">
          <ac:chgData name="DENG, vincent [Student]" userId="S::21084115d@connect.polyu.hk::ece7ef55-0d00-4aa3-9cfa-0b0f1d0761ff" providerId="AD" clId="Web-{540907F1-D76A-0530-9BFE-D92CB4513B3D}" dt="2021-11-03T02:55:56.718" v="66"/>
          <ac:picMkLst>
            <pc:docMk/>
            <pc:sldMk cId="677846005" sldId="311"/>
            <ac:picMk id="4" creationId="{CC742F5F-47B2-4FD9-A980-02947483EA98}"/>
          </ac:picMkLst>
        </pc:picChg>
        <pc:picChg chg="add">
          <ac:chgData name="DENG, vincent [Student]" userId="S::21084115d@connect.polyu.hk::ece7ef55-0d00-4aa3-9cfa-0b0f1d0761ff" providerId="AD" clId="Web-{540907F1-D76A-0530-9BFE-D92CB4513B3D}" dt="2021-11-03T02:55:01.311" v="51"/>
          <ac:picMkLst>
            <pc:docMk/>
            <pc:sldMk cId="677846005" sldId="311"/>
            <ac:picMk id="13" creationId="{2921021B-E928-4355-9554-162D5B68A114}"/>
          </ac:picMkLst>
        </pc:picChg>
        <pc:picChg chg="add">
          <ac:chgData name="DENG, vincent [Student]" userId="S::21084115d@connect.polyu.hk::ece7ef55-0d00-4aa3-9cfa-0b0f1d0761ff" providerId="AD" clId="Web-{540907F1-D76A-0530-9BFE-D92CB4513B3D}" dt="2021-11-03T02:55:01.311" v="51"/>
          <ac:picMkLst>
            <pc:docMk/>
            <pc:sldMk cId="677846005" sldId="311"/>
            <ac:picMk id="15" creationId="{0C98F1ED-E15E-4A4F-A33F-1F14053F6FFC}"/>
          </ac:picMkLst>
        </pc:picChg>
        <pc:cxnChg chg="add">
          <ac:chgData name="DENG, vincent [Student]" userId="S::21084115d@connect.polyu.hk::ece7ef55-0d00-4aa3-9cfa-0b0f1d0761ff" providerId="AD" clId="Web-{540907F1-D76A-0530-9BFE-D92CB4513B3D}" dt="2021-11-03T02:55:01.311" v="51"/>
          <ac:cxnSpMkLst>
            <pc:docMk/>
            <pc:sldMk cId="677846005" sldId="311"/>
            <ac:cxnSpMk id="17" creationId="{2971C7DD-6CA4-4C72-AB0A-8DE10B613661}"/>
          </ac:cxnSpMkLst>
        </pc:cxnChg>
      </pc:sldChg>
      <pc:sldChg chg="addSp delSp modSp new ord">
        <pc:chgData name="DENG, vincent [Student]" userId="S::21084115d@connect.polyu.hk::ece7ef55-0d00-4aa3-9cfa-0b0f1d0761ff" providerId="AD" clId="Web-{540907F1-D76A-0530-9BFE-D92CB4513B3D}" dt="2021-11-03T07:52:15.018" v="783"/>
        <pc:sldMkLst>
          <pc:docMk/>
          <pc:sldMk cId="3291038507" sldId="313"/>
        </pc:sldMkLst>
        <pc:spChg chg="del">
          <ac:chgData name="DENG, vincent [Student]" userId="S::21084115d@connect.polyu.hk::ece7ef55-0d00-4aa3-9cfa-0b0f1d0761ff" providerId="AD" clId="Web-{540907F1-D76A-0530-9BFE-D92CB4513B3D}" dt="2021-11-03T02:56:19.453" v="71"/>
          <ac:spMkLst>
            <pc:docMk/>
            <pc:sldMk cId="3291038507" sldId="313"/>
            <ac:spMk id="2" creationId="{202630F3-0A58-4AFF-8DFA-40592EB8FBD6}"/>
          </ac:spMkLst>
        </pc:spChg>
        <pc:spChg chg="del">
          <ac:chgData name="DENG, vincent [Student]" userId="S::21084115d@connect.polyu.hk::ece7ef55-0d00-4aa3-9cfa-0b0f1d0761ff" providerId="AD" clId="Web-{540907F1-D76A-0530-9BFE-D92CB4513B3D}" dt="2021-11-03T02:56:13.485" v="69"/>
          <ac:spMkLst>
            <pc:docMk/>
            <pc:sldMk cId="3291038507" sldId="313"/>
            <ac:spMk id="3" creationId="{B6775D34-3261-4C2C-A009-DC0336EB2671}"/>
          </ac:spMkLst>
        </pc:spChg>
        <pc:spChg chg="add mod">
          <ac:chgData name="DENG, vincent [Student]" userId="S::21084115d@connect.polyu.hk::ece7ef55-0d00-4aa3-9cfa-0b0f1d0761ff" providerId="AD" clId="Web-{540907F1-D76A-0530-9BFE-D92CB4513B3D}" dt="2021-11-03T03:54:06.476" v="485" actId="1076"/>
          <ac:spMkLst>
            <pc:docMk/>
            <pc:sldMk cId="3291038507" sldId="313"/>
            <ac:spMk id="5" creationId="{2A649CFC-B516-496B-ADC0-C31D7455E9F8}"/>
          </ac:spMkLst>
        </pc:spChg>
        <pc:spChg chg="add mod">
          <ac:chgData name="DENG, vincent [Student]" userId="S::21084115d@connect.polyu.hk::ece7ef55-0d00-4aa3-9cfa-0b0f1d0761ff" providerId="AD" clId="Web-{540907F1-D76A-0530-9BFE-D92CB4513B3D}" dt="2021-11-03T07:15:02.285" v="548" actId="20577"/>
          <ac:spMkLst>
            <pc:docMk/>
            <pc:sldMk cId="3291038507" sldId="313"/>
            <ac:spMk id="6" creationId="{DE9D05D2-5A19-41A8-B89C-330994267793}"/>
          </ac:spMkLst>
        </pc:spChg>
        <pc:picChg chg="add mod ord">
          <ac:chgData name="DENG, vincent [Student]" userId="S::21084115d@connect.polyu.hk::ece7ef55-0d00-4aa3-9cfa-0b0f1d0761ff" providerId="AD" clId="Web-{540907F1-D76A-0530-9BFE-D92CB4513B3D}" dt="2021-11-03T03:02:24.182" v="198" actId="1076"/>
          <ac:picMkLst>
            <pc:docMk/>
            <pc:sldMk cId="3291038507" sldId="313"/>
            <ac:picMk id="4" creationId="{EADAA2D9-3A19-43A8-A18D-A107CE428F13}"/>
          </ac:picMkLst>
        </pc:picChg>
      </pc:sldChg>
      <pc:sldChg chg="addSp delSp modSp new ord">
        <pc:chgData name="DENG, vincent [Student]" userId="S::21084115d@connect.polyu.hk::ece7ef55-0d00-4aa3-9cfa-0b0f1d0761ff" providerId="AD" clId="Web-{540907F1-D76A-0530-9BFE-D92CB4513B3D}" dt="2021-11-03T03:53:31.491" v="475" actId="20577"/>
        <pc:sldMkLst>
          <pc:docMk/>
          <pc:sldMk cId="314428114" sldId="314"/>
        </pc:sldMkLst>
        <pc:spChg chg="mod">
          <ac:chgData name="DENG, vincent [Student]" userId="S::21084115d@connect.polyu.hk::ece7ef55-0d00-4aa3-9cfa-0b0f1d0761ff" providerId="AD" clId="Web-{540907F1-D76A-0530-9BFE-D92CB4513B3D}" dt="2021-11-03T03:13:20.136" v="362" actId="20577"/>
          <ac:spMkLst>
            <pc:docMk/>
            <pc:sldMk cId="314428114" sldId="314"/>
            <ac:spMk id="2" creationId="{1CECFB86-A5AE-4B5A-A98F-5FE085EA061E}"/>
          </ac:spMkLst>
        </pc:spChg>
        <pc:spChg chg="del">
          <ac:chgData name="DENG, vincent [Student]" userId="S::21084115d@connect.polyu.hk::ece7ef55-0d00-4aa3-9cfa-0b0f1d0761ff" providerId="AD" clId="Web-{540907F1-D76A-0530-9BFE-D92CB4513B3D}" dt="2021-11-03T03:14:43.873" v="363"/>
          <ac:spMkLst>
            <pc:docMk/>
            <pc:sldMk cId="314428114" sldId="314"/>
            <ac:spMk id="3" creationId="{0D440ACC-2A16-4A20-AF28-CD818ABF2BF7}"/>
          </ac:spMkLst>
        </pc:spChg>
        <pc:spChg chg="add del mod">
          <ac:chgData name="DENG, vincent [Student]" userId="S::21084115d@connect.polyu.hk::ece7ef55-0d00-4aa3-9cfa-0b0f1d0761ff" providerId="AD" clId="Web-{540907F1-D76A-0530-9BFE-D92CB4513B3D}" dt="2021-11-03T03:44:00.337" v="375"/>
          <ac:spMkLst>
            <pc:docMk/>
            <pc:sldMk cId="314428114" sldId="314"/>
            <ac:spMk id="3" creationId="{8516E2C3-2596-43D6-BD1B-B84B12ABBFBB}"/>
          </ac:spMkLst>
        </pc:spChg>
        <pc:spChg chg="add mod">
          <ac:chgData name="DENG, vincent [Student]" userId="S::21084115d@connect.polyu.hk::ece7ef55-0d00-4aa3-9cfa-0b0f1d0761ff" providerId="AD" clId="Web-{540907F1-D76A-0530-9BFE-D92CB4513B3D}" dt="2021-11-03T03:15:03.311" v="370" actId="1076"/>
          <ac:spMkLst>
            <pc:docMk/>
            <pc:sldMk cId="314428114" sldId="314"/>
            <ac:spMk id="5" creationId="{B6B7FAE7-5F6C-40F4-A73A-3F19F864C682}"/>
          </ac:spMkLst>
        </pc:spChg>
        <pc:spChg chg="add del">
          <ac:chgData name="DENG, vincent [Student]" userId="S::21084115d@connect.polyu.hk::ece7ef55-0d00-4aa3-9cfa-0b0f1d0761ff" providerId="AD" clId="Web-{540907F1-D76A-0530-9BFE-D92CB4513B3D}" dt="2021-11-03T03:43:59.244" v="373"/>
          <ac:spMkLst>
            <pc:docMk/>
            <pc:sldMk cId="314428114" sldId="314"/>
            <ac:spMk id="6" creationId="{74453C9D-C38F-454E-9C9B-5159F29D147C}"/>
          </ac:spMkLst>
        </pc:spChg>
        <pc:spChg chg="add mod">
          <ac:chgData name="DENG, vincent [Student]" userId="S::21084115d@connect.polyu.hk::ece7ef55-0d00-4aa3-9cfa-0b0f1d0761ff" providerId="AD" clId="Web-{540907F1-D76A-0530-9BFE-D92CB4513B3D}" dt="2021-11-03T03:53:31.491" v="475" actId="20577"/>
          <ac:spMkLst>
            <pc:docMk/>
            <pc:sldMk cId="314428114" sldId="314"/>
            <ac:spMk id="7" creationId="{D1EB3674-DF3B-4C55-AC1D-175BC85CB220}"/>
          </ac:spMkLst>
        </pc:spChg>
        <pc:picChg chg="add mod ord">
          <ac:chgData name="DENG, vincent [Student]" userId="S::21084115d@connect.polyu.hk::ece7ef55-0d00-4aa3-9cfa-0b0f1d0761ff" providerId="AD" clId="Web-{540907F1-D76A-0530-9BFE-D92CB4513B3D}" dt="2021-11-03T03:14:57.279" v="369" actId="1076"/>
          <ac:picMkLst>
            <pc:docMk/>
            <pc:sldMk cId="314428114" sldId="314"/>
            <ac:picMk id="4" creationId="{41DE22A6-DBF3-43A4-9B6A-74BD0C85B029}"/>
          </ac:picMkLst>
        </pc:picChg>
      </pc:sldChg>
      <pc:sldChg chg="new del">
        <pc:chgData name="DENG, vincent [Student]" userId="S::21084115d@connect.polyu.hk::ece7ef55-0d00-4aa3-9cfa-0b0f1d0761ff" providerId="AD" clId="Web-{540907F1-D76A-0530-9BFE-D92CB4513B3D}" dt="2021-11-03T03:51:12.066" v="450"/>
        <pc:sldMkLst>
          <pc:docMk/>
          <pc:sldMk cId="3003948192" sldId="316"/>
        </pc:sldMkLst>
      </pc:sldChg>
      <pc:sldChg chg="modSp add replId">
        <pc:chgData name="DENG, vincent [Student]" userId="S::21084115d@connect.polyu.hk::ece7ef55-0d00-4aa3-9cfa-0b0f1d0761ff" providerId="AD" clId="Web-{540907F1-D76A-0530-9BFE-D92CB4513B3D}" dt="2021-11-03T04:04:57.132" v="527" actId="1076"/>
        <pc:sldMkLst>
          <pc:docMk/>
          <pc:sldMk cId="154514253" sldId="317"/>
        </pc:sldMkLst>
        <pc:spChg chg="mod">
          <ac:chgData name="DENG, vincent [Student]" userId="S::21084115d@connect.polyu.hk::ece7ef55-0d00-4aa3-9cfa-0b0f1d0761ff" providerId="AD" clId="Web-{540907F1-D76A-0530-9BFE-D92CB4513B3D}" dt="2021-11-03T03:54:38.493" v="489" actId="20577"/>
          <ac:spMkLst>
            <pc:docMk/>
            <pc:sldMk cId="154514253" sldId="317"/>
            <ac:spMk id="2" creationId="{C3E9661C-C465-4229-B7A3-79079C7D4512}"/>
          </ac:spMkLst>
        </pc:spChg>
        <pc:spChg chg="mod">
          <ac:chgData name="DENG, vincent [Student]" userId="S::21084115d@connect.polyu.hk::ece7ef55-0d00-4aa3-9cfa-0b0f1d0761ff" providerId="AD" clId="Web-{540907F1-D76A-0530-9BFE-D92CB4513B3D}" dt="2021-11-03T04:01:02.392" v="526" actId="20577"/>
          <ac:spMkLst>
            <pc:docMk/>
            <pc:sldMk cId="154514253" sldId="317"/>
            <ac:spMk id="3" creationId="{77ED6CE0-A8E2-41F7-812C-CF91223B41E8}"/>
          </ac:spMkLst>
        </pc:spChg>
        <pc:picChg chg="mod">
          <ac:chgData name="DENG, vincent [Student]" userId="S::21084115d@connect.polyu.hk::ece7ef55-0d00-4aa3-9cfa-0b0f1d0761ff" providerId="AD" clId="Web-{540907F1-D76A-0530-9BFE-D92CB4513B3D}" dt="2021-11-03T04:04:57.132" v="527" actId="1076"/>
          <ac:picMkLst>
            <pc:docMk/>
            <pc:sldMk cId="154514253" sldId="317"/>
            <ac:picMk id="4" creationId="{8CFCE225-8CF2-48A7-A02C-38A98390402C}"/>
          </ac:picMkLst>
        </pc:picChg>
        <pc:picChg chg="mod">
          <ac:chgData name="DENG, vincent [Student]" userId="S::21084115d@connect.polyu.hk::ece7ef55-0d00-4aa3-9cfa-0b0f1d0761ff" providerId="AD" clId="Web-{540907F1-D76A-0530-9BFE-D92CB4513B3D}" dt="2021-11-03T04:00:14.922" v="503" actId="1076"/>
          <ac:picMkLst>
            <pc:docMk/>
            <pc:sldMk cId="154514253" sldId="317"/>
            <ac:picMk id="5" creationId="{F527851E-B64D-400C-988E-7D06BD539699}"/>
          </ac:picMkLst>
        </pc:picChg>
        <pc:picChg chg="mod">
          <ac:chgData name="DENG, vincent [Student]" userId="S::21084115d@connect.polyu.hk::ece7ef55-0d00-4aa3-9cfa-0b0f1d0761ff" providerId="AD" clId="Web-{540907F1-D76A-0530-9BFE-D92CB4513B3D}" dt="2021-11-03T04:00:26.501" v="508" actId="1076"/>
          <ac:picMkLst>
            <pc:docMk/>
            <pc:sldMk cId="154514253" sldId="317"/>
            <ac:picMk id="6" creationId="{DFF874CE-9F63-4BF2-A23C-E313659CF725}"/>
          </ac:picMkLst>
        </pc:picChg>
      </pc:sldChg>
      <pc:sldChg chg="new del">
        <pc:chgData name="DENG, vincent [Student]" userId="S::21084115d@connect.polyu.hk::ece7ef55-0d00-4aa3-9cfa-0b0f1d0761ff" providerId="AD" clId="Web-{540907F1-D76A-0530-9BFE-D92CB4513B3D}" dt="2021-11-03T03:52:47.131" v="460"/>
        <pc:sldMkLst>
          <pc:docMk/>
          <pc:sldMk cId="1224171870" sldId="318"/>
        </pc:sldMkLst>
      </pc:sldChg>
      <pc:sldChg chg="modSp new">
        <pc:chgData name="DENG, vincent [Student]" userId="S::21084115d@connect.polyu.hk::ece7ef55-0d00-4aa3-9cfa-0b0f1d0761ff" providerId="AD" clId="Web-{540907F1-D76A-0530-9BFE-D92CB4513B3D}" dt="2021-11-03T03:52:49.693" v="461" actId="20577"/>
        <pc:sldMkLst>
          <pc:docMk/>
          <pc:sldMk cId="2866029455" sldId="319"/>
        </pc:sldMkLst>
        <pc:spChg chg="mod">
          <ac:chgData name="DENG, vincent [Student]" userId="S::21084115d@connect.polyu.hk::ece7ef55-0d00-4aa3-9cfa-0b0f1d0761ff" providerId="AD" clId="Web-{540907F1-D76A-0530-9BFE-D92CB4513B3D}" dt="2021-11-03T03:52:49.693" v="461" actId="20577"/>
          <ac:spMkLst>
            <pc:docMk/>
            <pc:sldMk cId="2866029455" sldId="319"/>
            <ac:spMk id="2" creationId="{8C022072-AF47-4E70-B93C-E30425B4E2D1}"/>
          </ac:spMkLst>
        </pc:spChg>
      </pc:sldChg>
    </pc:docChg>
  </pc:docChgLst>
  <pc:docChgLst>
    <pc:chgData name="LAM, Wan Yuet [Student]" userId="S::21095599d@connect.polyu.hk::51bd3efc-0519-443a-bd0e-aa95dd8c6283" providerId="AD" clId="Web-{652C7EC4-56F6-8F10-00AA-09D34916B5F5}"/>
    <pc:docChg chg="delSld modSld">
      <pc:chgData name="LAM, Wan Yuet [Student]" userId="S::21095599d@connect.polyu.hk::51bd3efc-0519-443a-bd0e-aa95dd8c6283" providerId="AD" clId="Web-{652C7EC4-56F6-8F10-00AA-09D34916B5F5}" dt="2021-11-06T06:53:37.437" v="2" actId="1076"/>
      <pc:docMkLst>
        <pc:docMk/>
      </pc:docMkLst>
      <pc:sldChg chg="modSp">
        <pc:chgData name="LAM, Wan Yuet [Student]" userId="S::21095599d@connect.polyu.hk::51bd3efc-0519-443a-bd0e-aa95dd8c6283" providerId="AD" clId="Web-{652C7EC4-56F6-8F10-00AA-09D34916B5F5}" dt="2021-11-06T06:53:37.437" v="2" actId="1076"/>
        <pc:sldMkLst>
          <pc:docMk/>
          <pc:sldMk cId="1424247679" sldId="288"/>
        </pc:sldMkLst>
        <pc:picChg chg="mod">
          <ac:chgData name="LAM, Wan Yuet [Student]" userId="S::21095599d@connect.polyu.hk::51bd3efc-0519-443a-bd0e-aa95dd8c6283" providerId="AD" clId="Web-{652C7EC4-56F6-8F10-00AA-09D34916B5F5}" dt="2021-11-06T06:53:37.437" v="2" actId="1076"/>
          <ac:picMkLst>
            <pc:docMk/>
            <pc:sldMk cId="1424247679" sldId="288"/>
            <ac:picMk id="4" creationId="{12426AAB-2270-48D6-A400-88E8BFA8EF4C}"/>
          </ac:picMkLst>
        </pc:picChg>
      </pc:sldChg>
      <pc:sldChg chg="del">
        <pc:chgData name="LAM, Wan Yuet [Student]" userId="S::21095599d@connect.polyu.hk::51bd3efc-0519-443a-bd0e-aa95dd8c6283" providerId="AD" clId="Web-{652C7EC4-56F6-8F10-00AA-09D34916B5F5}" dt="2021-11-06T06:53:16.640" v="0"/>
        <pc:sldMkLst>
          <pc:docMk/>
          <pc:sldMk cId="201907674" sldId="338"/>
        </pc:sldMkLst>
      </pc:sldChg>
    </pc:docChg>
  </pc:docChgLst>
  <pc:docChgLst>
    <pc:chgData name="HIU, Jason Kenneth [Student]" userId="S::21101682d@connect.polyu.hk::6dfc0a74-74d7-46d1-a75b-dbe8b5c92851" providerId="AD" clId="Web-{2D815796-2F65-2799-A84F-D1A30672AEBC}"/>
    <pc:docChg chg="addSld modSld sldOrd">
      <pc:chgData name="HIU, Jason Kenneth [Student]" userId="S::21101682d@connect.polyu.hk::6dfc0a74-74d7-46d1-a75b-dbe8b5c92851" providerId="AD" clId="Web-{2D815796-2F65-2799-A84F-D1A30672AEBC}" dt="2021-10-21T13:57:07.844" v="434" actId="20577"/>
      <pc:docMkLst>
        <pc:docMk/>
      </pc:docMkLst>
      <pc:sldChg chg="modSp ord">
        <pc:chgData name="HIU, Jason Kenneth [Student]" userId="S::21101682d@connect.polyu.hk::6dfc0a74-74d7-46d1-a75b-dbe8b5c92851" providerId="AD" clId="Web-{2D815796-2F65-2799-A84F-D1A30672AEBC}" dt="2021-10-21T12:46:42.514" v="94" actId="20577"/>
        <pc:sldMkLst>
          <pc:docMk/>
          <pc:sldMk cId="1483365193" sldId="257"/>
        </pc:sldMkLst>
        <pc:spChg chg="mod">
          <ac:chgData name="HIU, Jason Kenneth [Student]" userId="S::21101682d@connect.polyu.hk::6dfc0a74-74d7-46d1-a75b-dbe8b5c92851" providerId="AD" clId="Web-{2D815796-2F65-2799-A84F-D1A30672AEBC}" dt="2021-10-21T12:46:42.514" v="94" actId="20577"/>
          <ac:spMkLst>
            <pc:docMk/>
            <pc:sldMk cId="1483365193" sldId="257"/>
            <ac:spMk id="3" creationId="{19601A9E-EB1D-43FF-B555-C234D8BFD386}"/>
          </ac:spMkLst>
        </pc:spChg>
      </pc:sldChg>
      <pc:sldChg chg="modSp">
        <pc:chgData name="HIU, Jason Kenneth [Student]" userId="S::21101682d@connect.polyu.hk::6dfc0a74-74d7-46d1-a75b-dbe8b5c92851" providerId="AD" clId="Web-{2D815796-2F65-2799-A84F-D1A30672AEBC}" dt="2021-10-21T13:12:23.310" v="298" actId="20577"/>
        <pc:sldMkLst>
          <pc:docMk/>
          <pc:sldMk cId="1364824902" sldId="260"/>
        </pc:sldMkLst>
        <pc:spChg chg="mod">
          <ac:chgData name="HIU, Jason Kenneth [Student]" userId="S::21101682d@connect.polyu.hk::6dfc0a74-74d7-46d1-a75b-dbe8b5c92851" providerId="AD" clId="Web-{2D815796-2F65-2799-A84F-D1A30672AEBC}" dt="2021-10-21T12:55:03.914" v="254" actId="20577"/>
          <ac:spMkLst>
            <pc:docMk/>
            <pc:sldMk cId="1364824902" sldId="260"/>
            <ac:spMk id="2" creationId="{62083955-D335-4A60-9E4B-3680B2AE3465}"/>
          </ac:spMkLst>
        </pc:spChg>
        <pc:spChg chg="mod">
          <ac:chgData name="HIU, Jason Kenneth [Student]" userId="S::21101682d@connect.polyu.hk::6dfc0a74-74d7-46d1-a75b-dbe8b5c92851" providerId="AD" clId="Web-{2D815796-2F65-2799-A84F-D1A30672AEBC}" dt="2021-10-21T13:12:23.310" v="298" actId="20577"/>
          <ac:spMkLst>
            <pc:docMk/>
            <pc:sldMk cId="1364824902" sldId="260"/>
            <ac:spMk id="3" creationId="{19601A9E-EB1D-43FF-B555-C234D8BFD386}"/>
          </ac:spMkLst>
        </pc:spChg>
      </pc:sldChg>
      <pc:sldChg chg="modSp new">
        <pc:chgData name="HIU, Jason Kenneth [Student]" userId="S::21101682d@connect.polyu.hk::6dfc0a74-74d7-46d1-a75b-dbe8b5c92851" providerId="AD" clId="Web-{2D815796-2F65-2799-A84F-D1A30672AEBC}" dt="2021-10-21T13:57:07.844" v="434" actId="20577"/>
        <pc:sldMkLst>
          <pc:docMk/>
          <pc:sldMk cId="907733456" sldId="269"/>
        </pc:sldMkLst>
        <pc:spChg chg="mod">
          <ac:chgData name="HIU, Jason Kenneth [Student]" userId="S::21101682d@connect.polyu.hk::6dfc0a74-74d7-46d1-a75b-dbe8b5c92851" providerId="AD" clId="Web-{2D815796-2F65-2799-A84F-D1A30672AEBC}" dt="2021-10-21T13:12:34.889" v="307" actId="20577"/>
          <ac:spMkLst>
            <pc:docMk/>
            <pc:sldMk cId="907733456" sldId="269"/>
            <ac:spMk id="2" creationId="{4E09EFC3-2450-4B4C-AE26-999F8E3DF4A5}"/>
          </ac:spMkLst>
        </pc:spChg>
        <pc:spChg chg="mod">
          <ac:chgData name="HIU, Jason Kenneth [Student]" userId="S::21101682d@connect.polyu.hk::6dfc0a74-74d7-46d1-a75b-dbe8b5c92851" providerId="AD" clId="Web-{2D815796-2F65-2799-A84F-D1A30672AEBC}" dt="2021-10-21T13:57:07.844" v="434" actId="20577"/>
          <ac:spMkLst>
            <pc:docMk/>
            <pc:sldMk cId="907733456" sldId="269"/>
            <ac:spMk id="3" creationId="{3302E155-852D-471D-B0C3-3E4CC7E216DF}"/>
          </ac:spMkLst>
        </pc:spChg>
      </pc:sldChg>
    </pc:docChg>
  </pc:docChgLst>
  <pc:docChgLst>
    <pc:chgData name="DENG, vincent [Student]" userId="S::21084115d@connect.polyu.hk::ece7ef55-0d00-4aa3-9cfa-0b0f1d0761ff" providerId="AD" clId="Web-{7817F7A3-5584-7336-8E92-78FB25D88A47}"/>
    <pc:docChg chg="modSld">
      <pc:chgData name="DENG, vincent [Student]" userId="S::21084115d@connect.polyu.hk::ece7ef55-0d00-4aa3-9cfa-0b0f1d0761ff" providerId="AD" clId="Web-{7817F7A3-5584-7336-8E92-78FB25D88A47}" dt="2021-10-25T07:24:23.382" v="90" actId="20577"/>
      <pc:docMkLst>
        <pc:docMk/>
      </pc:docMkLst>
      <pc:sldChg chg="modSp">
        <pc:chgData name="DENG, vincent [Student]" userId="S::21084115d@connect.polyu.hk::ece7ef55-0d00-4aa3-9cfa-0b0f1d0761ff" providerId="AD" clId="Web-{7817F7A3-5584-7336-8E92-78FB25D88A47}" dt="2021-10-25T07:24:23.382" v="90" actId="20577"/>
        <pc:sldMkLst>
          <pc:docMk/>
          <pc:sldMk cId="2538373192" sldId="287"/>
        </pc:sldMkLst>
        <pc:spChg chg="mod">
          <ac:chgData name="DENG, vincent [Student]" userId="S::21084115d@connect.polyu.hk::ece7ef55-0d00-4aa3-9cfa-0b0f1d0761ff" providerId="AD" clId="Web-{7817F7A3-5584-7336-8E92-78FB25D88A47}" dt="2021-10-25T07:24:23.382" v="90" actId="20577"/>
          <ac:spMkLst>
            <pc:docMk/>
            <pc:sldMk cId="2538373192" sldId="287"/>
            <ac:spMk id="3" creationId="{DD09D53F-8D58-4D86-9DC8-62413764E64F}"/>
          </ac:spMkLst>
        </pc:spChg>
      </pc:sldChg>
    </pc:docChg>
  </pc:docChgLst>
  <pc:docChgLst>
    <pc:chgData name="LAM, Wan Yuet [Student]" userId="S::21095599d@connect.polyu.hk::51bd3efc-0519-443a-bd0e-aa95dd8c6283" providerId="AD" clId="Web-{486E4EB2-3A22-08F0-2351-6CCCDCBA3DBB}"/>
    <pc:docChg chg="modSld">
      <pc:chgData name="LAM, Wan Yuet [Student]" userId="S::21095599d@connect.polyu.hk::51bd3efc-0519-443a-bd0e-aa95dd8c6283" providerId="AD" clId="Web-{486E4EB2-3A22-08F0-2351-6CCCDCBA3DBB}" dt="2021-11-06T04:15:28.460" v="264" actId="20577"/>
      <pc:docMkLst>
        <pc:docMk/>
      </pc:docMkLst>
      <pc:sldChg chg="modSp">
        <pc:chgData name="LAM, Wan Yuet [Student]" userId="S::21095599d@connect.polyu.hk::51bd3efc-0519-443a-bd0e-aa95dd8c6283" providerId="AD" clId="Web-{486E4EB2-3A22-08F0-2351-6CCCDCBA3DBB}" dt="2021-11-06T04:04:42.842" v="101" actId="20577"/>
        <pc:sldMkLst>
          <pc:docMk/>
          <pc:sldMk cId="2031892807" sldId="295"/>
        </pc:sldMkLst>
        <pc:spChg chg="mod">
          <ac:chgData name="LAM, Wan Yuet [Student]" userId="S::21095599d@connect.polyu.hk::51bd3efc-0519-443a-bd0e-aa95dd8c6283" providerId="AD" clId="Web-{486E4EB2-3A22-08F0-2351-6CCCDCBA3DBB}" dt="2021-11-06T04:04:42.842" v="101" actId="20577"/>
          <ac:spMkLst>
            <pc:docMk/>
            <pc:sldMk cId="2031892807" sldId="295"/>
            <ac:spMk id="2" creationId="{BB2562A3-D7EF-4581-9F88-F9B1FD08F6C6}"/>
          </ac:spMkLst>
        </pc:spChg>
      </pc:sldChg>
      <pc:sldChg chg="modSp">
        <pc:chgData name="LAM, Wan Yuet [Student]" userId="S::21095599d@connect.polyu.hk::51bd3efc-0519-443a-bd0e-aa95dd8c6283" providerId="AD" clId="Web-{486E4EB2-3A22-08F0-2351-6CCCDCBA3DBB}" dt="2021-11-06T04:04:34.029" v="90" actId="20577"/>
        <pc:sldMkLst>
          <pc:docMk/>
          <pc:sldMk cId="134935931" sldId="296"/>
        </pc:sldMkLst>
        <pc:spChg chg="mod">
          <ac:chgData name="LAM, Wan Yuet [Student]" userId="S::21095599d@connect.polyu.hk::51bd3efc-0519-443a-bd0e-aa95dd8c6283" providerId="AD" clId="Web-{486E4EB2-3A22-08F0-2351-6CCCDCBA3DBB}" dt="2021-11-06T04:04:34.029" v="90" actId="20577"/>
          <ac:spMkLst>
            <pc:docMk/>
            <pc:sldMk cId="134935931" sldId="296"/>
            <ac:spMk id="2" creationId="{0364AEEE-5C04-4F8C-8632-B1588B3F7128}"/>
          </ac:spMkLst>
        </pc:spChg>
      </pc:sldChg>
      <pc:sldChg chg="modSp">
        <pc:chgData name="LAM, Wan Yuet [Student]" userId="S::21095599d@connect.polyu.hk::51bd3efc-0519-443a-bd0e-aa95dd8c6283" providerId="AD" clId="Web-{486E4EB2-3A22-08F0-2351-6CCCDCBA3DBB}" dt="2021-11-06T04:04:24.123" v="79" actId="20577"/>
        <pc:sldMkLst>
          <pc:docMk/>
          <pc:sldMk cId="625980481" sldId="297"/>
        </pc:sldMkLst>
        <pc:spChg chg="mod">
          <ac:chgData name="LAM, Wan Yuet [Student]" userId="S::21095599d@connect.polyu.hk::51bd3efc-0519-443a-bd0e-aa95dd8c6283" providerId="AD" clId="Web-{486E4EB2-3A22-08F0-2351-6CCCDCBA3DBB}" dt="2021-11-06T04:04:24.123" v="79" actId="20577"/>
          <ac:spMkLst>
            <pc:docMk/>
            <pc:sldMk cId="625980481" sldId="297"/>
            <ac:spMk id="2" creationId="{445497D2-B8C8-42CE-9A5B-A42CF89EFFEF}"/>
          </ac:spMkLst>
        </pc:spChg>
      </pc:sldChg>
      <pc:sldChg chg="modSp">
        <pc:chgData name="LAM, Wan Yuet [Student]" userId="S::21095599d@connect.polyu.hk::51bd3efc-0519-443a-bd0e-aa95dd8c6283" providerId="AD" clId="Web-{486E4EB2-3A22-08F0-2351-6CCCDCBA3DBB}" dt="2021-11-06T04:05:11.795" v="119" actId="20577"/>
        <pc:sldMkLst>
          <pc:docMk/>
          <pc:sldMk cId="710481863" sldId="312"/>
        </pc:sldMkLst>
        <pc:spChg chg="mod">
          <ac:chgData name="LAM, Wan Yuet [Student]" userId="S::21095599d@connect.polyu.hk::51bd3efc-0519-443a-bd0e-aa95dd8c6283" providerId="AD" clId="Web-{486E4EB2-3A22-08F0-2351-6CCCDCBA3DBB}" dt="2021-11-06T04:05:11.795" v="119" actId="20577"/>
          <ac:spMkLst>
            <pc:docMk/>
            <pc:sldMk cId="710481863" sldId="312"/>
            <ac:spMk id="2" creationId="{A359DE0D-8828-4B68-8BF7-C732DE210029}"/>
          </ac:spMkLst>
        </pc:spChg>
      </pc:sldChg>
      <pc:sldChg chg="modSp">
        <pc:chgData name="LAM, Wan Yuet [Student]" userId="S::21095599d@connect.polyu.hk::51bd3efc-0519-443a-bd0e-aa95dd8c6283" providerId="AD" clId="Web-{486E4EB2-3A22-08F0-2351-6CCCDCBA3DBB}" dt="2021-11-06T04:05:30.671" v="136" actId="20577"/>
        <pc:sldMkLst>
          <pc:docMk/>
          <pc:sldMk cId="3438996975" sldId="315"/>
        </pc:sldMkLst>
        <pc:spChg chg="mod">
          <ac:chgData name="LAM, Wan Yuet [Student]" userId="S::21095599d@connect.polyu.hk::51bd3efc-0519-443a-bd0e-aa95dd8c6283" providerId="AD" clId="Web-{486E4EB2-3A22-08F0-2351-6CCCDCBA3DBB}" dt="2021-11-06T04:05:30.671" v="136" actId="20577"/>
          <ac:spMkLst>
            <pc:docMk/>
            <pc:sldMk cId="3438996975" sldId="315"/>
            <ac:spMk id="2" creationId="{B6CBA5A7-612F-42FD-8014-24CE0E72EE20}"/>
          </ac:spMkLst>
        </pc:spChg>
      </pc:sldChg>
      <pc:sldChg chg="modSp">
        <pc:chgData name="LAM, Wan Yuet [Student]" userId="S::21095599d@connect.polyu.hk::51bd3efc-0519-443a-bd0e-aa95dd8c6283" providerId="AD" clId="Web-{486E4EB2-3A22-08F0-2351-6CCCDCBA3DBB}" dt="2021-11-06T04:15:28.460" v="264" actId="20577"/>
        <pc:sldMkLst>
          <pc:docMk/>
          <pc:sldMk cId="1978272900" sldId="341"/>
        </pc:sldMkLst>
        <pc:spChg chg="mod">
          <ac:chgData name="LAM, Wan Yuet [Student]" userId="S::21095599d@connect.polyu.hk::51bd3efc-0519-443a-bd0e-aa95dd8c6283" providerId="AD" clId="Web-{486E4EB2-3A22-08F0-2351-6CCCDCBA3DBB}" dt="2021-11-06T04:15:28.460" v="264" actId="20577"/>
          <ac:spMkLst>
            <pc:docMk/>
            <pc:sldMk cId="1978272900" sldId="341"/>
            <ac:spMk id="3" creationId="{6AF3E7BD-FA03-4E01-A4C1-3FC9B90DB8B2}"/>
          </ac:spMkLst>
        </pc:spChg>
      </pc:sldChg>
    </pc:docChg>
  </pc:docChgLst>
  <pc:docChgLst>
    <pc:chgData name="JIANG, Guanlin [Student]" userId="92a9c807-4a6e-4c45-8296-0a0199962214" providerId="ADAL" clId="{FEC3C535-47F0-4307-8DAA-06362811E251}"/>
    <pc:docChg chg="undo custSel modSld">
      <pc:chgData name="JIANG, Guanlin [Student]" userId="92a9c807-4a6e-4c45-8296-0a0199962214" providerId="ADAL" clId="{FEC3C535-47F0-4307-8DAA-06362811E251}" dt="2021-11-09T04:29:03.358" v="223" actId="20577"/>
      <pc:docMkLst>
        <pc:docMk/>
      </pc:docMkLst>
      <pc:sldChg chg="modSp mod">
        <pc:chgData name="JIANG, Guanlin [Student]" userId="92a9c807-4a6e-4c45-8296-0a0199962214" providerId="ADAL" clId="{FEC3C535-47F0-4307-8DAA-06362811E251}" dt="2021-11-09T04:29:03.358" v="223" actId="20577"/>
        <pc:sldMkLst>
          <pc:docMk/>
          <pc:sldMk cId="588476020" sldId="262"/>
        </pc:sldMkLst>
        <pc:spChg chg="mod">
          <ac:chgData name="JIANG, Guanlin [Student]" userId="92a9c807-4a6e-4c45-8296-0a0199962214" providerId="ADAL" clId="{FEC3C535-47F0-4307-8DAA-06362811E251}" dt="2021-11-09T04:29:03.358" v="223" actId="20577"/>
          <ac:spMkLst>
            <pc:docMk/>
            <pc:sldMk cId="588476020" sldId="262"/>
            <ac:spMk id="3" creationId="{19601A9E-EB1D-43FF-B555-C234D8BFD386}"/>
          </ac:spMkLst>
        </pc:spChg>
      </pc:sldChg>
      <pc:sldChg chg="modSp mod">
        <pc:chgData name="JIANG, Guanlin [Student]" userId="92a9c807-4a6e-4c45-8296-0a0199962214" providerId="ADAL" clId="{FEC3C535-47F0-4307-8DAA-06362811E251}" dt="2021-11-09T03:52:22.715" v="4" actId="20577"/>
        <pc:sldMkLst>
          <pc:docMk/>
          <pc:sldMk cId="765773623" sldId="277"/>
        </pc:sldMkLst>
        <pc:spChg chg="mod">
          <ac:chgData name="JIANG, Guanlin [Student]" userId="92a9c807-4a6e-4c45-8296-0a0199962214" providerId="ADAL" clId="{FEC3C535-47F0-4307-8DAA-06362811E251}" dt="2021-11-09T03:52:22.715" v="4" actId="20577"/>
          <ac:spMkLst>
            <pc:docMk/>
            <pc:sldMk cId="765773623" sldId="277"/>
            <ac:spMk id="10" creationId="{DEE97A06-9583-4886-9825-503F8F57DCEA}"/>
          </ac:spMkLst>
        </pc:spChg>
      </pc:sldChg>
      <pc:sldChg chg="modSp mod">
        <pc:chgData name="JIANG, Guanlin [Student]" userId="92a9c807-4a6e-4c45-8296-0a0199962214" providerId="ADAL" clId="{FEC3C535-47F0-4307-8DAA-06362811E251}" dt="2021-11-09T03:57:45.973" v="69" actId="20577"/>
        <pc:sldMkLst>
          <pc:docMk/>
          <pc:sldMk cId="846174540" sldId="278"/>
        </pc:sldMkLst>
        <pc:spChg chg="mod">
          <ac:chgData name="JIANG, Guanlin [Student]" userId="92a9c807-4a6e-4c45-8296-0a0199962214" providerId="ADAL" clId="{FEC3C535-47F0-4307-8DAA-06362811E251}" dt="2021-11-09T03:57:45.973" v="69" actId="20577"/>
          <ac:spMkLst>
            <pc:docMk/>
            <pc:sldMk cId="846174540" sldId="278"/>
            <ac:spMk id="3" creationId="{E0B7F090-238E-4EC4-9DAC-6878CD27E65F}"/>
          </ac:spMkLst>
        </pc:spChg>
      </pc:sldChg>
      <pc:sldChg chg="modSp mod">
        <pc:chgData name="JIANG, Guanlin [Student]" userId="92a9c807-4a6e-4c45-8296-0a0199962214" providerId="ADAL" clId="{FEC3C535-47F0-4307-8DAA-06362811E251}" dt="2021-11-09T03:57:31.160" v="64" actId="1076"/>
        <pc:sldMkLst>
          <pc:docMk/>
          <pc:sldMk cId="3849446447" sldId="281"/>
        </pc:sldMkLst>
        <pc:spChg chg="mod">
          <ac:chgData name="JIANG, Guanlin [Student]" userId="92a9c807-4a6e-4c45-8296-0a0199962214" providerId="ADAL" clId="{FEC3C535-47F0-4307-8DAA-06362811E251}" dt="2021-11-09T03:57:31.160" v="64" actId="1076"/>
          <ac:spMkLst>
            <pc:docMk/>
            <pc:sldMk cId="3849446447" sldId="281"/>
            <ac:spMk id="3" creationId="{D213C616-D33C-41F8-9B13-ADF4AFC27CCB}"/>
          </ac:spMkLst>
        </pc:spChg>
      </pc:sldChg>
      <pc:sldChg chg="modSp mod">
        <pc:chgData name="JIANG, Guanlin [Student]" userId="92a9c807-4a6e-4c45-8296-0a0199962214" providerId="ADAL" clId="{FEC3C535-47F0-4307-8DAA-06362811E251}" dt="2021-11-09T03:58:36.344" v="85" actId="20577"/>
        <pc:sldMkLst>
          <pc:docMk/>
          <pc:sldMk cId="96234397" sldId="310"/>
        </pc:sldMkLst>
        <pc:spChg chg="mod">
          <ac:chgData name="JIANG, Guanlin [Student]" userId="92a9c807-4a6e-4c45-8296-0a0199962214" providerId="ADAL" clId="{FEC3C535-47F0-4307-8DAA-06362811E251}" dt="2021-11-09T03:58:36.344" v="85" actId="20577"/>
          <ac:spMkLst>
            <pc:docMk/>
            <pc:sldMk cId="96234397" sldId="310"/>
            <ac:spMk id="3" creationId="{8995A3A4-0510-4D4F-84DD-8C85847BF514}"/>
          </ac:spMkLst>
        </pc:spChg>
      </pc:sldChg>
      <pc:sldChg chg="modSp mod">
        <pc:chgData name="JIANG, Guanlin [Student]" userId="92a9c807-4a6e-4c45-8296-0a0199962214" providerId="ADAL" clId="{FEC3C535-47F0-4307-8DAA-06362811E251}" dt="2021-11-09T04:25:20.895" v="197" actId="20577"/>
        <pc:sldMkLst>
          <pc:docMk/>
          <pc:sldMk cId="1293103009" sldId="331"/>
        </pc:sldMkLst>
        <pc:spChg chg="mod">
          <ac:chgData name="JIANG, Guanlin [Student]" userId="92a9c807-4a6e-4c45-8296-0a0199962214" providerId="ADAL" clId="{FEC3C535-47F0-4307-8DAA-06362811E251}" dt="2021-11-09T04:25:20.895" v="197" actId="20577"/>
          <ac:spMkLst>
            <pc:docMk/>
            <pc:sldMk cId="1293103009" sldId="331"/>
            <ac:spMk id="3" creationId="{3A71601C-BB56-4341-B938-E7848DA69485}"/>
          </ac:spMkLst>
        </pc:spChg>
      </pc:sldChg>
      <pc:sldChg chg="modSp mod">
        <pc:chgData name="JIANG, Guanlin [Student]" userId="92a9c807-4a6e-4c45-8296-0a0199962214" providerId="ADAL" clId="{FEC3C535-47F0-4307-8DAA-06362811E251}" dt="2021-11-09T04:01:35.418" v="126" actId="14100"/>
        <pc:sldMkLst>
          <pc:docMk/>
          <pc:sldMk cId="1366878486" sldId="342"/>
        </pc:sldMkLst>
        <pc:spChg chg="mod">
          <ac:chgData name="JIANG, Guanlin [Student]" userId="92a9c807-4a6e-4c45-8296-0a0199962214" providerId="ADAL" clId="{FEC3C535-47F0-4307-8DAA-06362811E251}" dt="2021-11-09T04:01:35.418" v="126" actId="14100"/>
          <ac:spMkLst>
            <pc:docMk/>
            <pc:sldMk cId="1366878486" sldId="342"/>
            <ac:spMk id="15" creationId="{707F9FE1-78C7-4660-9CF6-15CC0D0ADFBA}"/>
          </ac:spMkLst>
        </pc:spChg>
      </pc:sldChg>
    </pc:docChg>
  </pc:docChgLst>
  <pc:docChgLst>
    <pc:chgData name="DENG, vincent [Student]" userId="S::21084115d@connect.polyu.hk::ece7ef55-0d00-4aa3-9cfa-0b0f1d0761ff" providerId="AD" clId="Web-{C7BBBC19-BB83-F339-1094-9D340AE4C780}"/>
    <pc:docChg chg="mod addSld modSld sldOrd">
      <pc:chgData name="DENG, vincent [Student]" userId="S::21084115d@connect.polyu.hk::ece7ef55-0d00-4aa3-9cfa-0b0f1d0761ff" providerId="AD" clId="Web-{C7BBBC19-BB83-F339-1094-9D340AE4C780}" dt="2021-11-05T08:10:27.431" v="195" actId="1076"/>
      <pc:docMkLst>
        <pc:docMk/>
      </pc:docMkLst>
      <pc:sldChg chg="modSp">
        <pc:chgData name="DENG, vincent [Student]" userId="S::21084115d@connect.polyu.hk::ece7ef55-0d00-4aa3-9cfa-0b0f1d0761ff" providerId="AD" clId="Web-{C7BBBC19-BB83-F339-1094-9D340AE4C780}" dt="2021-11-05T07:52:57.486" v="31" actId="20577"/>
        <pc:sldMkLst>
          <pc:docMk/>
          <pc:sldMk cId="765773623" sldId="277"/>
        </pc:sldMkLst>
        <pc:graphicFrameChg chg="modGraphic">
          <ac:chgData name="DENG, vincent [Student]" userId="S::21084115d@connect.polyu.hk::ece7ef55-0d00-4aa3-9cfa-0b0f1d0761ff" providerId="AD" clId="Web-{C7BBBC19-BB83-F339-1094-9D340AE4C780}" dt="2021-11-05T07:52:57.486" v="31" actId="20577"/>
          <ac:graphicFrameMkLst>
            <pc:docMk/>
            <pc:sldMk cId="765773623" sldId="277"/>
            <ac:graphicFrameMk id="531" creationId="{63012A6F-D1B5-4032-BE4E-CEA1D55182B7}"/>
          </ac:graphicFrameMkLst>
        </pc:graphicFrameChg>
      </pc:sldChg>
      <pc:sldChg chg="addSp delSp modSp ord">
        <pc:chgData name="DENG, vincent [Student]" userId="S::21084115d@connect.polyu.hk::ece7ef55-0d00-4aa3-9cfa-0b0f1d0761ff" providerId="AD" clId="Web-{C7BBBC19-BB83-F339-1094-9D340AE4C780}" dt="2021-11-05T07:54:17.800" v="35"/>
        <pc:sldMkLst>
          <pc:docMk/>
          <pc:sldMk cId="3849446447" sldId="281"/>
        </pc:sldMkLst>
        <pc:spChg chg="mod">
          <ac:chgData name="DENG, vincent [Student]" userId="S::21084115d@connect.polyu.hk::ece7ef55-0d00-4aa3-9cfa-0b0f1d0761ff" providerId="AD" clId="Web-{C7BBBC19-BB83-F339-1094-9D340AE4C780}" dt="2021-11-05T07:53:45.737" v="33" actId="1076"/>
          <ac:spMkLst>
            <pc:docMk/>
            <pc:sldMk cId="3849446447" sldId="281"/>
            <ac:spMk id="2" creationId="{0E7F211B-68DB-43DF-A799-2E497186D339}"/>
          </ac:spMkLst>
        </pc:spChg>
        <pc:spChg chg="add del">
          <ac:chgData name="DENG, vincent [Student]" userId="S::21084115d@connect.polyu.hk::ece7ef55-0d00-4aa3-9cfa-0b0f1d0761ff" providerId="AD" clId="Web-{C7BBBC19-BB83-F339-1094-9D340AE4C780}" dt="2021-11-05T07:54:17.800" v="35"/>
          <ac:spMkLst>
            <pc:docMk/>
            <pc:sldMk cId="3849446447" sldId="281"/>
            <ac:spMk id="4" creationId="{863A35D6-BAEB-49C1-B0FA-EB17DB604418}"/>
          </ac:spMkLst>
        </pc:spChg>
        <pc:picChg chg="mod">
          <ac:chgData name="DENG, vincent [Student]" userId="S::21084115d@connect.polyu.hk::ece7ef55-0d00-4aa3-9cfa-0b0f1d0761ff" providerId="AD" clId="Web-{C7BBBC19-BB83-F339-1094-9D340AE4C780}" dt="2021-11-05T07:53:41.018" v="32" actId="14100"/>
          <ac:picMkLst>
            <pc:docMk/>
            <pc:sldMk cId="3849446447" sldId="281"/>
            <ac:picMk id="7" creationId="{CCB9CFC6-50FF-4C75-A886-2A71EC697344}"/>
          </ac:picMkLst>
        </pc:picChg>
      </pc:sldChg>
      <pc:sldChg chg="addSp modSp">
        <pc:chgData name="DENG, vincent [Student]" userId="S::21084115d@connect.polyu.hk::ece7ef55-0d00-4aa3-9cfa-0b0f1d0761ff" providerId="AD" clId="Web-{C7BBBC19-BB83-F339-1094-9D340AE4C780}" dt="2021-11-05T08:05:55.440" v="166" actId="1076"/>
        <pc:sldMkLst>
          <pc:docMk/>
          <pc:sldMk cId="3817236207" sldId="285"/>
        </pc:sldMkLst>
        <pc:spChg chg="mod">
          <ac:chgData name="DENG, vincent [Student]" userId="S::21084115d@connect.polyu.hk::ece7ef55-0d00-4aa3-9cfa-0b0f1d0761ff" providerId="AD" clId="Web-{C7BBBC19-BB83-F339-1094-9D340AE4C780}" dt="2021-11-05T08:05:55.440" v="166" actId="1076"/>
          <ac:spMkLst>
            <pc:docMk/>
            <pc:sldMk cId="3817236207" sldId="285"/>
            <ac:spMk id="3" creationId="{77ED6CE0-A8E2-41F7-812C-CF91223B41E8}"/>
          </ac:spMkLst>
        </pc:spChg>
        <pc:spChg chg="add mod">
          <ac:chgData name="DENG, vincent [Student]" userId="S::21084115d@connect.polyu.hk::ece7ef55-0d00-4aa3-9cfa-0b0f1d0761ff" providerId="AD" clId="Web-{C7BBBC19-BB83-F339-1094-9D340AE4C780}" dt="2021-11-05T08:05:16.908" v="161" actId="20577"/>
          <ac:spMkLst>
            <pc:docMk/>
            <pc:sldMk cId="3817236207" sldId="285"/>
            <ac:spMk id="5" creationId="{3AE6C91D-C13A-4B20-B07D-B560FFDF4FE9}"/>
          </ac:spMkLst>
        </pc:spChg>
        <pc:spChg chg="mod">
          <ac:chgData name="DENG, vincent [Student]" userId="S::21084115d@connect.polyu.hk::ece7ef55-0d00-4aa3-9cfa-0b0f1d0761ff" providerId="AD" clId="Web-{C7BBBC19-BB83-F339-1094-9D340AE4C780}" dt="2021-11-05T08:05:30.924" v="163" actId="1076"/>
          <ac:spMkLst>
            <pc:docMk/>
            <pc:sldMk cId="3817236207" sldId="285"/>
            <ac:spMk id="8" creationId="{CAE57BA2-F257-43F2-88D2-F4EE4DD8C9CA}"/>
          </ac:spMkLst>
        </pc:spChg>
        <pc:picChg chg="mod">
          <ac:chgData name="DENG, vincent [Student]" userId="S::21084115d@connect.polyu.hk::ece7ef55-0d00-4aa3-9cfa-0b0f1d0761ff" providerId="AD" clId="Web-{C7BBBC19-BB83-F339-1094-9D340AE4C780}" dt="2021-11-05T08:05:24.971" v="162" actId="1076"/>
          <ac:picMkLst>
            <pc:docMk/>
            <pc:sldMk cId="3817236207" sldId="285"/>
            <ac:picMk id="7" creationId="{9860CEEA-E414-4CC2-97DD-8644191A7EB4}"/>
          </ac:picMkLst>
        </pc:picChg>
      </pc:sldChg>
      <pc:sldChg chg="addCm">
        <pc:chgData name="DENG, vincent [Student]" userId="S::21084115d@connect.polyu.hk::ece7ef55-0d00-4aa3-9cfa-0b0f1d0761ff" providerId="AD" clId="Web-{C7BBBC19-BB83-F339-1094-9D340AE4C780}" dt="2021-11-05T07:27:12.421" v="2"/>
        <pc:sldMkLst>
          <pc:docMk/>
          <pc:sldMk cId="1424247679" sldId="288"/>
        </pc:sldMkLst>
      </pc:sldChg>
      <pc:sldChg chg="modSp new">
        <pc:chgData name="DENG, vincent [Student]" userId="S::21084115d@connect.polyu.hk::ece7ef55-0d00-4aa3-9cfa-0b0f1d0761ff" providerId="AD" clId="Web-{C7BBBC19-BB83-F339-1094-9D340AE4C780}" dt="2021-11-05T08:10:27.431" v="195" actId="1076"/>
        <pc:sldMkLst>
          <pc:docMk/>
          <pc:sldMk cId="1836580023" sldId="328"/>
        </pc:sldMkLst>
        <pc:spChg chg="mod">
          <ac:chgData name="DENG, vincent [Student]" userId="S::21084115d@connect.polyu.hk::ece7ef55-0d00-4aa3-9cfa-0b0f1d0761ff" providerId="AD" clId="Web-{C7BBBC19-BB83-F339-1094-9D340AE4C780}" dt="2021-11-05T08:09:27.601" v="194" actId="20577"/>
          <ac:spMkLst>
            <pc:docMk/>
            <pc:sldMk cId="1836580023" sldId="328"/>
            <ac:spMk id="2" creationId="{84278C3E-719D-4A85-843F-B2B19BB93A73}"/>
          </ac:spMkLst>
        </pc:spChg>
        <pc:spChg chg="mod">
          <ac:chgData name="DENG, vincent [Student]" userId="S::21084115d@connect.polyu.hk::ece7ef55-0d00-4aa3-9cfa-0b0f1d0761ff" providerId="AD" clId="Web-{C7BBBC19-BB83-F339-1094-9D340AE4C780}" dt="2021-11-05T08:10:27.431" v="195" actId="1076"/>
          <ac:spMkLst>
            <pc:docMk/>
            <pc:sldMk cId="1836580023" sldId="328"/>
            <ac:spMk id="3" creationId="{828A3872-A10B-4FB7-8386-A99D288493E5}"/>
          </ac:spMkLst>
        </pc:spChg>
      </pc:sldChg>
    </pc:docChg>
  </pc:docChgLst>
  <pc:docChgLst>
    <pc:chgData name="DENG, vincent [Student]" userId="S::21084115d@connect.polyu.hk::ece7ef55-0d00-4aa3-9cfa-0b0f1d0761ff" providerId="AD" clId="Web-{2BA2BD7D-D55C-9F4F-7976-1CA48EFA0151}"/>
    <pc:docChg chg="addSld modSld">
      <pc:chgData name="DENG, vincent [Student]" userId="S::21084115d@connect.polyu.hk::ece7ef55-0d00-4aa3-9cfa-0b0f1d0761ff" providerId="AD" clId="Web-{2BA2BD7D-D55C-9F4F-7976-1CA48EFA0151}" dt="2021-10-25T06:54:07.458" v="46" actId="20577"/>
      <pc:docMkLst>
        <pc:docMk/>
      </pc:docMkLst>
      <pc:sldChg chg="modSp new">
        <pc:chgData name="DENG, vincent [Student]" userId="S::21084115d@connect.polyu.hk::ece7ef55-0d00-4aa3-9cfa-0b0f1d0761ff" providerId="AD" clId="Web-{2BA2BD7D-D55C-9F4F-7976-1CA48EFA0151}" dt="2021-10-25T06:54:07.458" v="46" actId="20577"/>
        <pc:sldMkLst>
          <pc:docMk/>
          <pc:sldMk cId="2538373192" sldId="287"/>
        </pc:sldMkLst>
        <pc:spChg chg="mod">
          <ac:chgData name="DENG, vincent [Student]" userId="S::21084115d@connect.polyu.hk::ece7ef55-0d00-4aa3-9cfa-0b0f1d0761ff" providerId="AD" clId="Web-{2BA2BD7D-D55C-9F4F-7976-1CA48EFA0151}" dt="2021-10-25T06:15:21.905" v="1" actId="20577"/>
          <ac:spMkLst>
            <pc:docMk/>
            <pc:sldMk cId="2538373192" sldId="287"/>
            <ac:spMk id="2" creationId="{8E6E8FAD-7BC1-4D1D-A4A6-CCF222354FF1}"/>
          </ac:spMkLst>
        </pc:spChg>
        <pc:spChg chg="mod">
          <ac:chgData name="DENG, vincent [Student]" userId="S::21084115d@connect.polyu.hk::ece7ef55-0d00-4aa3-9cfa-0b0f1d0761ff" providerId="AD" clId="Web-{2BA2BD7D-D55C-9F4F-7976-1CA48EFA0151}" dt="2021-10-25T06:54:07.458" v="46" actId="20577"/>
          <ac:spMkLst>
            <pc:docMk/>
            <pc:sldMk cId="2538373192" sldId="287"/>
            <ac:spMk id="3" creationId="{DD09D53F-8D58-4D86-9DC8-62413764E64F}"/>
          </ac:spMkLst>
        </pc:spChg>
      </pc:sldChg>
    </pc:docChg>
  </pc:docChgLst>
  <pc:docChgLst>
    <pc:chgData name="CHEUNG, Tsz Kwan Kelly [Student]" userId="S::21093536d@connect.polyu.hk::ef1a05fe-612d-4287-a0f2-ec21234141a4" providerId="AD" clId="Web-{135FEF2F-06F8-97B8-477B-00B17D69F847}"/>
    <pc:docChg chg="modSld">
      <pc:chgData name="CHEUNG, Tsz Kwan Kelly [Student]" userId="S::21093536d@connect.polyu.hk::ef1a05fe-612d-4287-a0f2-ec21234141a4" providerId="AD" clId="Web-{135FEF2F-06F8-97B8-477B-00B17D69F847}" dt="2021-11-06T00:28:13.833" v="74" actId="1076"/>
      <pc:docMkLst>
        <pc:docMk/>
      </pc:docMkLst>
      <pc:sldChg chg="addSp delSp modSp">
        <pc:chgData name="CHEUNG, Tsz Kwan Kelly [Student]" userId="S::21093536d@connect.polyu.hk::ef1a05fe-612d-4287-a0f2-ec21234141a4" providerId="AD" clId="Web-{135FEF2F-06F8-97B8-477B-00B17D69F847}" dt="2021-11-06T00:28:13.833" v="74" actId="1076"/>
        <pc:sldMkLst>
          <pc:docMk/>
          <pc:sldMk cId="2722627411" sldId="300"/>
        </pc:sldMkLst>
        <pc:spChg chg="mod">
          <ac:chgData name="CHEUNG, Tsz Kwan Kelly [Student]" userId="S::21093536d@connect.polyu.hk::ef1a05fe-612d-4287-a0f2-ec21234141a4" providerId="AD" clId="Web-{135FEF2F-06F8-97B8-477B-00B17D69F847}" dt="2021-11-06T00:20:23.684" v="17"/>
          <ac:spMkLst>
            <pc:docMk/>
            <pc:sldMk cId="2722627411" sldId="300"/>
            <ac:spMk id="2" creationId="{61909873-8EBC-2449-853B-42D941A0D2A3}"/>
          </ac:spMkLst>
        </pc:spChg>
        <pc:spChg chg="add del">
          <ac:chgData name="CHEUNG, Tsz Kwan Kelly [Student]" userId="S::21093536d@connect.polyu.hk::ef1a05fe-612d-4287-a0f2-ec21234141a4" providerId="AD" clId="Web-{135FEF2F-06F8-97B8-477B-00B17D69F847}" dt="2021-11-06T00:20:23.684" v="17"/>
          <ac:spMkLst>
            <pc:docMk/>
            <pc:sldMk cId="2722627411" sldId="300"/>
            <ac:spMk id="12" creationId="{BDF02843-45E8-4403-8955-54CA98A197FD}"/>
          </ac:spMkLst>
        </pc:spChg>
        <pc:spChg chg="add del">
          <ac:chgData name="CHEUNG, Tsz Kwan Kelly [Student]" userId="S::21093536d@connect.polyu.hk::ef1a05fe-612d-4287-a0f2-ec21234141a4" providerId="AD" clId="Web-{135FEF2F-06F8-97B8-477B-00B17D69F847}" dt="2021-11-06T00:20:23.684" v="17"/>
          <ac:spMkLst>
            <pc:docMk/>
            <pc:sldMk cId="2722627411" sldId="300"/>
            <ac:spMk id="17" creationId="{DC349214-DD18-4CC5-BBAC-F9C216BE7C2F}"/>
          </ac:spMkLst>
        </pc:spChg>
        <pc:spChg chg="add mod">
          <ac:chgData name="CHEUNG, Tsz Kwan Kelly [Student]" userId="S::21093536d@connect.polyu.hk::ef1a05fe-612d-4287-a0f2-ec21234141a4" providerId="AD" clId="Web-{135FEF2F-06F8-97B8-477B-00B17D69F847}" dt="2021-11-06T00:28:13.833" v="74" actId="1076"/>
          <ac:spMkLst>
            <pc:docMk/>
            <pc:sldMk cId="2722627411" sldId="300"/>
            <ac:spMk id="230" creationId="{3C5FB669-70AC-4862-B195-73EA17CDFE3E}"/>
          </ac:spMkLst>
        </pc:spChg>
        <pc:graphicFrameChg chg="mod modGraphic">
          <ac:chgData name="CHEUNG, Tsz Kwan Kelly [Student]" userId="S::21093536d@connect.polyu.hk::ef1a05fe-612d-4287-a0f2-ec21234141a4" providerId="AD" clId="Web-{135FEF2F-06F8-97B8-477B-00B17D69F847}" dt="2021-11-06T00:20:23.715" v="18"/>
          <ac:graphicFrameMkLst>
            <pc:docMk/>
            <pc:sldMk cId="2722627411" sldId="300"/>
            <ac:graphicFrameMk id="10" creationId="{8A3336DC-A6D0-4AF0-A98A-C482F4C51346}"/>
          </ac:graphicFrameMkLst>
        </pc:graphicFrameChg>
        <pc:picChg chg="add del">
          <ac:chgData name="CHEUNG, Tsz Kwan Kelly [Student]" userId="S::21093536d@connect.polyu.hk::ef1a05fe-612d-4287-a0f2-ec21234141a4" providerId="AD" clId="Web-{135FEF2F-06F8-97B8-477B-00B17D69F847}" dt="2021-11-06T00:20:23.684" v="17"/>
          <ac:picMkLst>
            <pc:docMk/>
            <pc:sldMk cId="2722627411" sldId="300"/>
            <ac:picMk id="19" creationId="{E505542F-438B-4C62-B13A-916C7F79EC10}"/>
          </ac:picMkLst>
        </pc:picChg>
        <pc:picChg chg="add del">
          <ac:chgData name="CHEUNG, Tsz Kwan Kelly [Student]" userId="S::21093536d@connect.polyu.hk::ef1a05fe-612d-4287-a0f2-ec21234141a4" providerId="AD" clId="Web-{135FEF2F-06F8-97B8-477B-00B17D69F847}" dt="2021-11-06T00:20:23.684" v="17"/>
          <ac:picMkLst>
            <pc:docMk/>
            <pc:sldMk cId="2722627411" sldId="300"/>
            <ac:picMk id="21" creationId="{154908BF-145E-4BE2-A6F0-0A464560144B}"/>
          </ac:picMkLst>
        </pc:picChg>
      </pc:sldChg>
    </pc:docChg>
  </pc:docChgLst>
  <pc:docChgLst>
    <pc:chgData name="CHEUNG, Tsz Kwan Kelly [Student]" userId="S::21093536d@connect.polyu.hk::ef1a05fe-612d-4287-a0f2-ec21234141a4" providerId="AD" clId="Web-{395E14BD-8E38-96A7-68DB-E9C11FA2BC1D}"/>
    <pc:docChg chg="modSld">
      <pc:chgData name="CHEUNG, Tsz Kwan Kelly [Student]" userId="S::21093536d@connect.polyu.hk::ef1a05fe-612d-4287-a0f2-ec21234141a4" providerId="AD" clId="Web-{395E14BD-8E38-96A7-68DB-E9C11FA2BC1D}" dt="2021-10-25T06:27:15.084" v="14" actId="20577"/>
      <pc:docMkLst>
        <pc:docMk/>
      </pc:docMkLst>
      <pc:sldChg chg="modSp">
        <pc:chgData name="CHEUNG, Tsz Kwan Kelly [Student]" userId="S::21093536d@connect.polyu.hk::ef1a05fe-612d-4287-a0f2-ec21234141a4" providerId="AD" clId="Web-{395E14BD-8E38-96A7-68DB-E9C11FA2BC1D}" dt="2021-10-25T06:18:14.182" v="1" actId="14100"/>
        <pc:sldMkLst>
          <pc:docMk/>
          <pc:sldMk cId="2797736297" sldId="280"/>
        </pc:sldMkLst>
        <pc:spChg chg="mod">
          <ac:chgData name="CHEUNG, Tsz Kwan Kelly [Student]" userId="S::21093536d@connect.polyu.hk::ef1a05fe-612d-4287-a0f2-ec21234141a4" providerId="AD" clId="Web-{395E14BD-8E38-96A7-68DB-E9C11FA2BC1D}" dt="2021-10-25T06:18:14.182" v="1" actId="14100"/>
          <ac:spMkLst>
            <pc:docMk/>
            <pc:sldMk cId="2797736297" sldId="280"/>
            <ac:spMk id="7" creationId="{DED79177-347E-4DF6-9B5E-94FB8E3059A5}"/>
          </ac:spMkLst>
        </pc:spChg>
      </pc:sldChg>
      <pc:sldChg chg="modSp">
        <pc:chgData name="CHEUNG, Tsz Kwan Kelly [Student]" userId="S::21093536d@connect.polyu.hk::ef1a05fe-612d-4287-a0f2-ec21234141a4" providerId="AD" clId="Web-{395E14BD-8E38-96A7-68DB-E9C11FA2BC1D}" dt="2021-10-25T06:27:15.084" v="14" actId="20577"/>
        <pc:sldMkLst>
          <pc:docMk/>
          <pc:sldMk cId="2006879182" sldId="284"/>
        </pc:sldMkLst>
        <pc:spChg chg="mod">
          <ac:chgData name="CHEUNG, Tsz Kwan Kelly [Student]" userId="S::21093536d@connect.polyu.hk::ef1a05fe-612d-4287-a0f2-ec21234141a4" providerId="AD" clId="Web-{395E14BD-8E38-96A7-68DB-E9C11FA2BC1D}" dt="2021-10-25T06:27:15.084" v="14" actId="20577"/>
          <ac:spMkLst>
            <pc:docMk/>
            <pc:sldMk cId="2006879182" sldId="284"/>
            <ac:spMk id="3" creationId="{DF67F36B-B8E6-4AB2-9B32-D784EE813600}"/>
          </ac:spMkLst>
        </pc:spChg>
      </pc:sldChg>
      <pc:sldChg chg="modSp">
        <pc:chgData name="CHEUNG, Tsz Kwan Kelly [Student]" userId="S::21093536d@connect.polyu.hk::ef1a05fe-612d-4287-a0f2-ec21234141a4" providerId="AD" clId="Web-{395E14BD-8E38-96A7-68DB-E9C11FA2BC1D}" dt="2021-10-25T06:14:33.802" v="0" actId="20577"/>
        <pc:sldMkLst>
          <pc:docMk/>
          <pc:sldMk cId="3817236207" sldId="285"/>
        </pc:sldMkLst>
        <pc:spChg chg="mod">
          <ac:chgData name="CHEUNG, Tsz Kwan Kelly [Student]" userId="S::21093536d@connect.polyu.hk::ef1a05fe-612d-4287-a0f2-ec21234141a4" providerId="AD" clId="Web-{395E14BD-8E38-96A7-68DB-E9C11FA2BC1D}" dt="2021-10-25T06:14:33.802" v="0" actId="20577"/>
          <ac:spMkLst>
            <pc:docMk/>
            <pc:sldMk cId="3817236207" sldId="285"/>
            <ac:spMk id="3" creationId="{77ED6CE0-A8E2-41F7-812C-CF91223B41E8}"/>
          </ac:spMkLst>
        </pc:spChg>
      </pc:sldChg>
    </pc:docChg>
  </pc:docChgLst>
  <pc:docChgLst>
    <pc:chgData name="JIANG, Guanlin [Student]" userId="S::21093962d@connect.polyu.hk::92a9c807-4a6e-4c45-8296-0a0199962214" providerId="AD" clId="Web-{8D26DA61-5FF4-D856-233D-70E6302DCA2D}"/>
    <pc:docChg chg="addSld modSld sldOrd addMainMaster delMainMaster">
      <pc:chgData name="JIANG, Guanlin [Student]" userId="S::21093962d@connect.polyu.hk::92a9c807-4a6e-4c45-8296-0a0199962214" providerId="AD" clId="Web-{8D26DA61-5FF4-D856-233D-70E6302DCA2D}" dt="2021-10-13T13:52:52.322" v="38" actId="1076"/>
      <pc:docMkLst>
        <pc:docMk/>
      </pc:docMkLst>
      <pc:sldChg chg="modSp mod modClrScheme chgLayout">
        <pc:chgData name="JIANG, Guanlin [Student]" userId="S::21093962d@connect.polyu.hk::92a9c807-4a6e-4c45-8296-0a0199962214" providerId="AD" clId="Web-{8D26DA61-5FF4-D856-233D-70E6302DCA2D}" dt="2021-10-13T13:47:34.411" v="2"/>
        <pc:sldMkLst>
          <pc:docMk/>
          <pc:sldMk cId="109857222" sldId="256"/>
        </pc:sldMkLst>
        <pc:spChg chg="mod ord">
          <ac:chgData name="JIANG, Guanlin [Student]" userId="S::21093962d@connect.polyu.hk::92a9c807-4a6e-4c45-8296-0a0199962214" providerId="AD" clId="Web-{8D26DA61-5FF4-D856-233D-70E6302DCA2D}" dt="2021-10-13T13:47:34.411" v="2"/>
          <ac:spMkLst>
            <pc:docMk/>
            <pc:sldMk cId="109857222" sldId="256"/>
            <ac:spMk id="2" creationId="{00000000-0000-0000-0000-000000000000}"/>
          </ac:spMkLst>
        </pc:spChg>
        <pc:spChg chg="mod ord">
          <ac:chgData name="JIANG, Guanlin [Student]" userId="S::21093962d@connect.polyu.hk::92a9c807-4a6e-4c45-8296-0a0199962214" providerId="AD" clId="Web-{8D26DA61-5FF4-D856-233D-70E6302DCA2D}" dt="2021-10-13T13:47:34.411" v="2"/>
          <ac:spMkLst>
            <pc:docMk/>
            <pc:sldMk cId="109857222" sldId="256"/>
            <ac:spMk id="3" creationId="{00000000-0000-0000-0000-000000000000}"/>
          </ac:spMkLst>
        </pc:spChg>
      </pc:sldChg>
      <pc:sldChg chg="delSp modSp mod modClrScheme delDesignElem chgLayout">
        <pc:chgData name="JIANG, Guanlin [Student]" userId="S::21093962d@connect.polyu.hk::92a9c807-4a6e-4c45-8296-0a0199962214" providerId="AD" clId="Web-{8D26DA61-5FF4-D856-233D-70E6302DCA2D}" dt="2021-10-13T13:47:34.411" v="2"/>
        <pc:sldMkLst>
          <pc:docMk/>
          <pc:sldMk cId="1483365193" sldId="257"/>
        </pc:sldMkLst>
        <pc:spChg chg="mod ord">
          <ac:chgData name="JIANG, Guanlin [Student]" userId="S::21093962d@connect.polyu.hk::92a9c807-4a6e-4c45-8296-0a0199962214" providerId="AD" clId="Web-{8D26DA61-5FF4-D856-233D-70E6302DCA2D}" dt="2021-10-13T13:47:34.411" v="2"/>
          <ac:spMkLst>
            <pc:docMk/>
            <pc:sldMk cId="1483365193" sldId="257"/>
            <ac:spMk id="2" creationId="{62083955-D335-4A60-9E4B-3680B2AE3465}"/>
          </ac:spMkLst>
        </pc:spChg>
        <pc:spChg chg="mod ord">
          <ac:chgData name="JIANG, Guanlin [Student]" userId="S::21093962d@connect.polyu.hk::92a9c807-4a6e-4c45-8296-0a0199962214" providerId="AD" clId="Web-{8D26DA61-5FF4-D856-233D-70E6302DCA2D}" dt="2021-10-13T13:47:34.411" v="2"/>
          <ac:spMkLst>
            <pc:docMk/>
            <pc:sldMk cId="1483365193" sldId="257"/>
            <ac:spMk id="3" creationId="{19601A9E-EB1D-43FF-B555-C234D8BFD386}"/>
          </ac:spMkLst>
        </pc:spChg>
        <pc:spChg chg="del">
          <ac:chgData name="JIANG, Guanlin [Student]" userId="S::21093962d@connect.polyu.hk::92a9c807-4a6e-4c45-8296-0a0199962214" providerId="AD" clId="Web-{8D26DA61-5FF4-D856-233D-70E6302DCA2D}" dt="2021-10-13T13:47:34.411" v="2"/>
          <ac:spMkLst>
            <pc:docMk/>
            <pc:sldMk cId="1483365193" sldId="257"/>
            <ac:spMk id="8" creationId="{7CB4857B-ED7C-444D-9F04-2F885114A1C2}"/>
          </ac:spMkLst>
        </pc:spChg>
        <pc:spChg chg="del">
          <ac:chgData name="JIANG, Guanlin [Student]" userId="S::21093962d@connect.polyu.hk::92a9c807-4a6e-4c45-8296-0a0199962214" providerId="AD" clId="Web-{8D26DA61-5FF4-D856-233D-70E6302DCA2D}" dt="2021-10-13T13:47:34.411" v="2"/>
          <ac:spMkLst>
            <pc:docMk/>
            <pc:sldMk cId="1483365193" sldId="257"/>
            <ac:spMk id="10" creationId="{D18046FB-44EA-4FD8-A585-EA09A319B2D0}"/>
          </ac:spMkLst>
        </pc:spChg>
        <pc:spChg chg="del">
          <ac:chgData name="JIANG, Guanlin [Student]" userId="S::21093962d@connect.polyu.hk::92a9c807-4a6e-4c45-8296-0a0199962214" providerId="AD" clId="Web-{8D26DA61-5FF4-D856-233D-70E6302DCA2D}" dt="2021-10-13T13:47:34.411" v="2"/>
          <ac:spMkLst>
            <pc:docMk/>
            <pc:sldMk cId="1483365193" sldId="257"/>
            <ac:spMk id="12" creationId="{479F5F2B-8B58-4140-AE6A-51F6C67B18D9}"/>
          </ac:spMkLst>
        </pc:spChg>
      </pc:sldChg>
      <pc:sldChg chg="delSp modSp mod modClrScheme delDesignElem chgLayout">
        <pc:chgData name="JIANG, Guanlin [Student]" userId="S::21093962d@connect.polyu.hk::92a9c807-4a6e-4c45-8296-0a0199962214" providerId="AD" clId="Web-{8D26DA61-5FF4-D856-233D-70E6302DCA2D}" dt="2021-10-13T13:47:34.411" v="2"/>
        <pc:sldMkLst>
          <pc:docMk/>
          <pc:sldMk cId="2060676506" sldId="259"/>
        </pc:sldMkLst>
        <pc:spChg chg="mod ord">
          <ac:chgData name="JIANG, Guanlin [Student]" userId="S::21093962d@connect.polyu.hk::92a9c807-4a6e-4c45-8296-0a0199962214" providerId="AD" clId="Web-{8D26DA61-5FF4-D856-233D-70E6302DCA2D}" dt="2021-10-13T13:47:34.411" v="2"/>
          <ac:spMkLst>
            <pc:docMk/>
            <pc:sldMk cId="2060676506" sldId="259"/>
            <ac:spMk id="2" creationId="{62083955-D335-4A60-9E4B-3680B2AE3465}"/>
          </ac:spMkLst>
        </pc:spChg>
        <pc:spChg chg="mod ord">
          <ac:chgData name="JIANG, Guanlin [Student]" userId="S::21093962d@connect.polyu.hk::92a9c807-4a6e-4c45-8296-0a0199962214" providerId="AD" clId="Web-{8D26DA61-5FF4-D856-233D-70E6302DCA2D}" dt="2021-10-13T13:47:34.411" v="2"/>
          <ac:spMkLst>
            <pc:docMk/>
            <pc:sldMk cId="2060676506" sldId="259"/>
            <ac:spMk id="3" creationId="{19601A9E-EB1D-43FF-B555-C234D8BFD386}"/>
          </ac:spMkLst>
        </pc:spChg>
        <pc:spChg chg="del">
          <ac:chgData name="JIANG, Guanlin [Student]" userId="S::21093962d@connect.polyu.hk::92a9c807-4a6e-4c45-8296-0a0199962214" providerId="AD" clId="Web-{8D26DA61-5FF4-D856-233D-70E6302DCA2D}" dt="2021-10-13T13:47:34.411" v="2"/>
          <ac:spMkLst>
            <pc:docMk/>
            <pc:sldMk cId="2060676506" sldId="259"/>
            <ac:spMk id="8" creationId="{7CB4857B-ED7C-444D-9F04-2F885114A1C2}"/>
          </ac:spMkLst>
        </pc:spChg>
        <pc:spChg chg="del">
          <ac:chgData name="JIANG, Guanlin [Student]" userId="S::21093962d@connect.polyu.hk::92a9c807-4a6e-4c45-8296-0a0199962214" providerId="AD" clId="Web-{8D26DA61-5FF4-D856-233D-70E6302DCA2D}" dt="2021-10-13T13:47:34.411" v="2"/>
          <ac:spMkLst>
            <pc:docMk/>
            <pc:sldMk cId="2060676506" sldId="259"/>
            <ac:spMk id="10" creationId="{D18046FB-44EA-4FD8-A585-EA09A319B2D0}"/>
          </ac:spMkLst>
        </pc:spChg>
        <pc:spChg chg="del">
          <ac:chgData name="JIANG, Guanlin [Student]" userId="S::21093962d@connect.polyu.hk::92a9c807-4a6e-4c45-8296-0a0199962214" providerId="AD" clId="Web-{8D26DA61-5FF4-D856-233D-70E6302DCA2D}" dt="2021-10-13T13:47:34.411" v="2"/>
          <ac:spMkLst>
            <pc:docMk/>
            <pc:sldMk cId="2060676506" sldId="259"/>
            <ac:spMk id="12" creationId="{479F5F2B-8B58-4140-AE6A-51F6C67B18D9}"/>
          </ac:spMkLst>
        </pc:spChg>
      </pc:sldChg>
      <pc:sldChg chg="delSp modSp mod modClrScheme delDesignElem chgLayout">
        <pc:chgData name="JIANG, Guanlin [Student]" userId="S::21093962d@connect.polyu.hk::92a9c807-4a6e-4c45-8296-0a0199962214" providerId="AD" clId="Web-{8D26DA61-5FF4-D856-233D-70E6302DCA2D}" dt="2021-10-13T13:47:34.411" v="2"/>
        <pc:sldMkLst>
          <pc:docMk/>
          <pc:sldMk cId="1364824902" sldId="260"/>
        </pc:sldMkLst>
        <pc:spChg chg="mod ord">
          <ac:chgData name="JIANG, Guanlin [Student]" userId="S::21093962d@connect.polyu.hk::92a9c807-4a6e-4c45-8296-0a0199962214" providerId="AD" clId="Web-{8D26DA61-5FF4-D856-233D-70E6302DCA2D}" dt="2021-10-13T13:47:34.411" v="2"/>
          <ac:spMkLst>
            <pc:docMk/>
            <pc:sldMk cId="1364824902" sldId="260"/>
            <ac:spMk id="2" creationId="{62083955-D335-4A60-9E4B-3680B2AE3465}"/>
          </ac:spMkLst>
        </pc:spChg>
        <pc:spChg chg="mod ord">
          <ac:chgData name="JIANG, Guanlin [Student]" userId="S::21093962d@connect.polyu.hk::92a9c807-4a6e-4c45-8296-0a0199962214" providerId="AD" clId="Web-{8D26DA61-5FF4-D856-233D-70E6302DCA2D}" dt="2021-10-13T13:47:34.411" v="2"/>
          <ac:spMkLst>
            <pc:docMk/>
            <pc:sldMk cId="1364824902" sldId="260"/>
            <ac:spMk id="3" creationId="{19601A9E-EB1D-43FF-B555-C234D8BFD386}"/>
          </ac:spMkLst>
        </pc:spChg>
        <pc:spChg chg="del">
          <ac:chgData name="JIANG, Guanlin [Student]" userId="S::21093962d@connect.polyu.hk::92a9c807-4a6e-4c45-8296-0a0199962214" providerId="AD" clId="Web-{8D26DA61-5FF4-D856-233D-70E6302DCA2D}" dt="2021-10-13T13:47:34.411" v="2"/>
          <ac:spMkLst>
            <pc:docMk/>
            <pc:sldMk cId="1364824902" sldId="260"/>
            <ac:spMk id="8" creationId="{7CB4857B-ED7C-444D-9F04-2F885114A1C2}"/>
          </ac:spMkLst>
        </pc:spChg>
        <pc:spChg chg="del">
          <ac:chgData name="JIANG, Guanlin [Student]" userId="S::21093962d@connect.polyu.hk::92a9c807-4a6e-4c45-8296-0a0199962214" providerId="AD" clId="Web-{8D26DA61-5FF4-D856-233D-70E6302DCA2D}" dt="2021-10-13T13:47:34.411" v="2"/>
          <ac:spMkLst>
            <pc:docMk/>
            <pc:sldMk cId="1364824902" sldId="260"/>
            <ac:spMk id="10" creationId="{D18046FB-44EA-4FD8-A585-EA09A319B2D0}"/>
          </ac:spMkLst>
        </pc:spChg>
        <pc:spChg chg="del">
          <ac:chgData name="JIANG, Guanlin [Student]" userId="S::21093962d@connect.polyu.hk::92a9c807-4a6e-4c45-8296-0a0199962214" providerId="AD" clId="Web-{8D26DA61-5FF4-D856-233D-70E6302DCA2D}" dt="2021-10-13T13:47:34.411" v="2"/>
          <ac:spMkLst>
            <pc:docMk/>
            <pc:sldMk cId="1364824902" sldId="260"/>
            <ac:spMk id="12" creationId="{479F5F2B-8B58-4140-AE6A-51F6C67B18D9}"/>
          </ac:spMkLst>
        </pc:spChg>
      </pc:sldChg>
      <pc:sldChg chg="delSp modSp mod modClrScheme delDesignElem chgLayout">
        <pc:chgData name="JIANG, Guanlin [Student]" userId="S::21093962d@connect.polyu.hk::92a9c807-4a6e-4c45-8296-0a0199962214" providerId="AD" clId="Web-{8D26DA61-5FF4-D856-233D-70E6302DCA2D}" dt="2021-10-13T13:47:34.411" v="2"/>
        <pc:sldMkLst>
          <pc:docMk/>
          <pc:sldMk cId="982895983" sldId="261"/>
        </pc:sldMkLst>
        <pc:spChg chg="mod ord">
          <ac:chgData name="JIANG, Guanlin [Student]" userId="S::21093962d@connect.polyu.hk::92a9c807-4a6e-4c45-8296-0a0199962214" providerId="AD" clId="Web-{8D26DA61-5FF4-D856-233D-70E6302DCA2D}" dt="2021-10-13T13:47:34.411" v="2"/>
          <ac:spMkLst>
            <pc:docMk/>
            <pc:sldMk cId="982895983" sldId="261"/>
            <ac:spMk id="2" creationId="{62083955-D335-4A60-9E4B-3680B2AE3465}"/>
          </ac:spMkLst>
        </pc:spChg>
        <pc:spChg chg="mod ord">
          <ac:chgData name="JIANG, Guanlin [Student]" userId="S::21093962d@connect.polyu.hk::92a9c807-4a6e-4c45-8296-0a0199962214" providerId="AD" clId="Web-{8D26DA61-5FF4-D856-233D-70E6302DCA2D}" dt="2021-10-13T13:47:34.411" v="2"/>
          <ac:spMkLst>
            <pc:docMk/>
            <pc:sldMk cId="982895983" sldId="261"/>
            <ac:spMk id="3" creationId="{19601A9E-EB1D-43FF-B555-C234D8BFD386}"/>
          </ac:spMkLst>
        </pc:spChg>
        <pc:spChg chg="del">
          <ac:chgData name="JIANG, Guanlin [Student]" userId="S::21093962d@connect.polyu.hk::92a9c807-4a6e-4c45-8296-0a0199962214" providerId="AD" clId="Web-{8D26DA61-5FF4-D856-233D-70E6302DCA2D}" dt="2021-10-13T13:47:34.411" v="2"/>
          <ac:spMkLst>
            <pc:docMk/>
            <pc:sldMk cId="982895983" sldId="261"/>
            <ac:spMk id="8" creationId="{7CB4857B-ED7C-444D-9F04-2F885114A1C2}"/>
          </ac:spMkLst>
        </pc:spChg>
        <pc:spChg chg="del">
          <ac:chgData name="JIANG, Guanlin [Student]" userId="S::21093962d@connect.polyu.hk::92a9c807-4a6e-4c45-8296-0a0199962214" providerId="AD" clId="Web-{8D26DA61-5FF4-D856-233D-70E6302DCA2D}" dt="2021-10-13T13:47:34.411" v="2"/>
          <ac:spMkLst>
            <pc:docMk/>
            <pc:sldMk cId="982895983" sldId="261"/>
            <ac:spMk id="10" creationId="{D18046FB-44EA-4FD8-A585-EA09A319B2D0}"/>
          </ac:spMkLst>
        </pc:spChg>
        <pc:spChg chg="del">
          <ac:chgData name="JIANG, Guanlin [Student]" userId="S::21093962d@connect.polyu.hk::92a9c807-4a6e-4c45-8296-0a0199962214" providerId="AD" clId="Web-{8D26DA61-5FF4-D856-233D-70E6302DCA2D}" dt="2021-10-13T13:47:34.411" v="2"/>
          <ac:spMkLst>
            <pc:docMk/>
            <pc:sldMk cId="982895983" sldId="261"/>
            <ac:spMk id="12" creationId="{479F5F2B-8B58-4140-AE6A-51F6C67B18D9}"/>
          </ac:spMkLst>
        </pc:spChg>
      </pc:sldChg>
      <pc:sldChg chg="delSp modSp mod modClrScheme delDesignElem chgLayout">
        <pc:chgData name="JIANG, Guanlin [Student]" userId="S::21093962d@connect.polyu.hk::92a9c807-4a6e-4c45-8296-0a0199962214" providerId="AD" clId="Web-{8D26DA61-5FF4-D856-233D-70E6302DCA2D}" dt="2021-10-13T13:47:34.411" v="2"/>
        <pc:sldMkLst>
          <pc:docMk/>
          <pc:sldMk cId="588476020" sldId="262"/>
        </pc:sldMkLst>
        <pc:spChg chg="mod ord">
          <ac:chgData name="JIANG, Guanlin [Student]" userId="S::21093962d@connect.polyu.hk::92a9c807-4a6e-4c45-8296-0a0199962214" providerId="AD" clId="Web-{8D26DA61-5FF4-D856-233D-70E6302DCA2D}" dt="2021-10-13T13:47:34.411" v="2"/>
          <ac:spMkLst>
            <pc:docMk/>
            <pc:sldMk cId="588476020" sldId="262"/>
            <ac:spMk id="2" creationId="{62083955-D335-4A60-9E4B-3680B2AE3465}"/>
          </ac:spMkLst>
        </pc:spChg>
        <pc:spChg chg="mod ord">
          <ac:chgData name="JIANG, Guanlin [Student]" userId="S::21093962d@connect.polyu.hk::92a9c807-4a6e-4c45-8296-0a0199962214" providerId="AD" clId="Web-{8D26DA61-5FF4-D856-233D-70E6302DCA2D}" dt="2021-10-13T13:47:34.411" v="2"/>
          <ac:spMkLst>
            <pc:docMk/>
            <pc:sldMk cId="588476020" sldId="262"/>
            <ac:spMk id="3" creationId="{19601A9E-EB1D-43FF-B555-C234D8BFD386}"/>
          </ac:spMkLst>
        </pc:spChg>
        <pc:spChg chg="del">
          <ac:chgData name="JIANG, Guanlin [Student]" userId="S::21093962d@connect.polyu.hk::92a9c807-4a6e-4c45-8296-0a0199962214" providerId="AD" clId="Web-{8D26DA61-5FF4-D856-233D-70E6302DCA2D}" dt="2021-10-13T13:47:34.411" v="2"/>
          <ac:spMkLst>
            <pc:docMk/>
            <pc:sldMk cId="588476020" sldId="262"/>
            <ac:spMk id="8" creationId="{7CB4857B-ED7C-444D-9F04-2F885114A1C2}"/>
          </ac:spMkLst>
        </pc:spChg>
        <pc:spChg chg="del">
          <ac:chgData name="JIANG, Guanlin [Student]" userId="S::21093962d@connect.polyu.hk::92a9c807-4a6e-4c45-8296-0a0199962214" providerId="AD" clId="Web-{8D26DA61-5FF4-D856-233D-70E6302DCA2D}" dt="2021-10-13T13:47:34.411" v="2"/>
          <ac:spMkLst>
            <pc:docMk/>
            <pc:sldMk cId="588476020" sldId="262"/>
            <ac:spMk id="10" creationId="{D18046FB-44EA-4FD8-A585-EA09A319B2D0}"/>
          </ac:spMkLst>
        </pc:spChg>
        <pc:spChg chg="del">
          <ac:chgData name="JIANG, Guanlin [Student]" userId="S::21093962d@connect.polyu.hk::92a9c807-4a6e-4c45-8296-0a0199962214" providerId="AD" clId="Web-{8D26DA61-5FF4-D856-233D-70E6302DCA2D}" dt="2021-10-13T13:47:34.411" v="2"/>
          <ac:spMkLst>
            <pc:docMk/>
            <pc:sldMk cId="588476020" sldId="262"/>
            <ac:spMk id="12" creationId="{479F5F2B-8B58-4140-AE6A-51F6C67B18D9}"/>
          </ac:spMkLst>
        </pc:spChg>
      </pc:sldChg>
      <pc:sldChg chg="modSp new mod ord modClrScheme chgLayout">
        <pc:chgData name="JIANG, Guanlin [Student]" userId="S::21093962d@connect.polyu.hk::92a9c807-4a6e-4c45-8296-0a0199962214" providerId="AD" clId="Web-{8D26DA61-5FF4-D856-233D-70E6302DCA2D}" dt="2021-10-13T13:47:34.411" v="2"/>
        <pc:sldMkLst>
          <pc:docMk/>
          <pc:sldMk cId="1156785433" sldId="263"/>
        </pc:sldMkLst>
        <pc:spChg chg="mod ord">
          <ac:chgData name="JIANG, Guanlin [Student]" userId="S::21093962d@connect.polyu.hk::92a9c807-4a6e-4c45-8296-0a0199962214" providerId="AD" clId="Web-{8D26DA61-5FF4-D856-233D-70E6302DCA2D}" dt="2021-10-13T13:47:34.411" v="2"/>
          <ac:spMkLst>
            <pc:docMk/>
            <pc:sldMk cId="1156785433" sldId="263"/>
            <ac:spMk id="2" creationId="{B5E04EEA-451A-4DB0-B661-46932C965B96}"/>
          </ac:spMkLst>
        </pc:spChg>
        <pc:spChg chg="mod ord">
          <ac:chgData name="JIANG, Guanlin [Student]" userId="S::21093962d@connect.polyu.hk::92a9c807-4a6e-4c45-8296-0a0199962214" providerId="AD" clId="Web-{8D26DA61-5FF4-D856-233D-70E6302DCA2D}" dt="2021-10-13T13:47:34.411" v="2"/>
          <ac:spMkLst>
            <pc:docMk/>
            <pc:sldMk cId="1156785433" sldId="263"/>
            <ac:spMk id="3" creationId="{64434640-747D-4EF7-9806-F87D4746C91C}"/>
          </ac:spMkLst>
        </pc:spChg>
      </pc:sldChg>
      <pc:sldChg chg="addSp modSp new mod ord setBg setClrOvrMap">
        <pc:chgData name="JIANG, Guanlin [Student]" userId="S::21093962d@connect.polyu.hk::92a9c807-4a6e-4c45-8296-0a0199962214" providerId="AD" clId="Web-{8D26DA61-5FF4-D856-233D-70E6302DCA2D}" dt="2021-10-13T13:52:52.322" v="38" actId="1076"/>
        <pc:sldMkLst>
          <pc:docMk/>
          <pc:sldMk cId="1822624371" sldId="264"/>
        </pc:sldMkLst>
        <pc:spChg chg="mod">
          <ac:chgData name="JIANG, Guanlin [Student]" userId="S::21093962d@connect.polyu.hk::92a9c807-4a6e-4c45-8296-0a0199962214" providerId="AD" clId="Web-{8D26DA61-5FF4-D856-233D-70E6302DCA2D}" dt="2021-10-13T13:52:47.400" v="37" actId="1076"/>
          <ac:spMkLst>
            <pc:docMk/>
            <pc:sldMk cId="1822624371" sldId="264"/>
            <ac:spMk id="2" creationId="{FB9A8232-E64C-4434-B551-5F2FC21B51EE}"/>
          </ac:spMkLst>
        </pc:spChg>
        <pc:spChg chg="mod">
          <ac:chgData name="JIANG, Guanlin [Student]" userId="S::21093962d@connect.polyu.hk::92a9c807-4a6e-4c45-8296-0a0199962214" providerId="AD" clId="Web-{8D26DA61-5FF4-D856-233D-70E6302DCA2D}" dt="2021-10-13T13:52:52.322" v="38" actId="1076"/>
          <ac:spMkLst>
            <pc:docMk/>
            <pc:sldMk cId="1822624371" sldId="264"/>
            <ac:spMk id="3" creationId="{D703E56E-543F-47F6-BEBB-39ED8AC36907}"/>
          </ac:spMkLst>
        </pc:spChg>
        <pc:spChg chg="add">
          <ac:chgData name="JIANG, Guanlin [Student]" userId="S::21093962d@connect.polyu.hk::92a9c807-4a6e-4c45-8296-0a0199962214" providerId="AD" clId="Web-{8D26DA61-5FF4-D856-233D-70E6302DCA2D}" dt="2021-10-13T13:52:05.337" v="18"/>
          <ac:spMkLst>
            <pc:docMk/>
            <pc:sldMk cId="1822624371" sldId="264"/>
            <ac:spMk id="8" creationId="{1BE7BD64-C268-4BE6-8D67-F5DD171F0154}"/>
          </ac:spMkLst>
        </pc:spChg>
        <pc:spChg chg="add">
          <ac:chgData name="JIANG, Guanlin [Student]" userId="S::21093962d@connect.polyu.hk::92a9c807-4a6e-4c45-8296-0a0199962214" providerId="AD" clId="Web-{8D26DA61-5FF4-D856-233D-70E6302DCA2D}" dt="2021-10-13T13:52:05.337" v="18"/>
          <ac:spMkLst>
            <pc:docMk/>
            <pc:sldMk cId="1822624371" sldId="264"/>
            <ac:spMk id="16" creationId="{57E6F9A8-1B4B-4FEF-942A-15CA97ECE0BA}"/>
          </ac:spMkLst>
        </pc:spChg>
        <pc:picChg chg="add">
          <ac:chgData name="JIANG, Guanlin [Student]" userId="S::21093962d@connect.polyu.hk::92a9c807-4a6e-4c45-8296-0a0199962214" providerId="AD" clId="Web-{8D26DA61-5FF4-D856-233D-70E6302DCA2D}" dt="2021-10-13T13:52:05.337" v="18"/>
          <ac:picMkLst>
            <pc:docMk/>
            <pc:sldMk cId="1822624371" sldId="264"/>
            <ac:picMk id="10" creationId="{7D6C6E9A-567D-4054-B920-2E1BAF6D2426}"/>
          </ac:picMkLst>
        </pc:picChg>
        <pc:picChg chg="add">
          <ac:chgData name="JIANG, Guanlin [Student]" userId="S::21093962d@connect.polyu.hk::92a9c807-4a6e-4c45-8296-0a0199962214" providerId="AD" clId="Web-{8D26DA61-5FF4-D856-233D-70E6302DCA2D}" dt="2021-10-13T13:52:05.337" v="18"/>
          <ac:picMkLst>
            <pc:docMk/>
            <pc:sldMk cId="1822624371" sldId="264"/>
            <ac:picMk id="12" creationId="{94164FB2-EFB1-4531-A8F4-DD77A03E2CCB}"/>
          </ac:picMkLst>
        </pc:picChg>
        <pc:picChg chg="add">
          <ac:chgData name="JIANG, Guanlin [Student]" userId="S::21093962d@connect.polyu.hk::92a9c807-4a6e-4c45-8296-0a0199962214" providerId="AD" clId="Web-{8D26DA61-5FF4-D856-233D-70E6302DCA2D}" dt="2021-10-13T13:52:05.337" v="18"/>
          <ac:picMkLst>
            <pc:docMk/>
            <pc:sldMk cId="1822624371" sldId="264"/>
            <ac:picMk id="14" creationId="{0E6BC652-4BE1-478A-BFA7-47149E82F2F1}"/>
          </ac:picMkLst>
        </pc:picChg>
      </pc:sldChg>
      <pc:sldMasterChg chg="del delSldLayout">
        <pc:chgData name="JIANG, Guanlin [Student]" userId="S::21093962d@connect.polyu.hk::92a9c807-4a6e-4c45-8296-0a0199962214" providerId="AD" clId="Web-{8D26DA61-5FF4-D856-233D-70E6302DCA2D}" dt="2021-10-13T13:47:34.411" v="2"/>
        <pc:sldMasterMkLst>
          <pc:docMk/>
          <pc:sldMasterMk cId="2460954070" sldId="2147483660"/>
        </pc:sldMasterMkLst>
        <pc:sldLayoutChg chg="del">
          <pc:chgData name="JIANG, Guanlin [Student]" userId="S::21093962d@connect.polyu.hk::92a9c807-4a6e-4c45-8296-0a0199962214" providerId="AD" clId="Web-{8D26DA61-5FF4-D856-233D-70E6302DCA2D}" dt="2021-10-13T13:47:34.411" v="2"/>
          <pc:sldLayoutMkLst>
            <pc:docMk/>
            <pc:sldMasterMk cId="2460954070" sldId="2147483660"/>
            <pc:sldLayoutMk cId="2385387890" sldId="2147483661"/>
          </pc:sldLayoutMkLst>
        </pc:sldLayoutChg>
        <pc:sldLayoutChg chg="del">
          <pc:chgData name="JIANG, Guanlin [Student]" userId="S::21093962d@connect.polyu.hk::92a9c807-4a6e-4c45-8296-0a0199962214" providerId="AD" clId="Web-{8D26DA61-5FF4-D856-233D-70E6302DCA2D}" dt="2021-10-13T13:47:34.411" v="2"/>
          <pc:sldLayoutMkLst>
            <pc:docMk/>
            <pc:sldMasterMk cId="2460954070" sldId="2147483660"/>
            <pc:sldLayoutMk cId="949138452" sldId="2147483662"/>
          </pc:sldLayoutMkLst>
        </pc:sldLayoutChg>
        <pc:sldLayoutChg chg="del">
          <pc:chgData name="JIANG, Guanlin [Student]" userId="S::21093962d@connect.polyu.hk::92a9c807-4a6e-4c45-8296-0a0199962214" providerId="AD" clId="Web-{8D26DA61-5FF4-D856-233D-70E6302DCA2D}" dt="2021-10-13T13:47:34.411" v="2"/>
          <pc:sldLayoutMkLst>
            <pc:docMk/>
            <pc:sldMasterMk cId="2460954070" sldId="2147483660"/>
            <pc:sldLayoutMk cId="2591524520" sldId="2147483663"/>
          </pc:sldLayoutMkLst>
        </pc:sldLayoutChg>
        <pc:sldLayoutChg chg="del">
          <pc:chgData name="JIANG, Guanlin [Student]" userId="S::21093962d@connect.polyu.hk::92a9c807-4a6e-4c45-8296-0a0199962214" providerId="AD" clId="Web-{8D26DA61-5FF4-D856-233D-70E6302DCA2D}" dt="2021-10-13T13:47:34.411" v="2"/>
          <pc:sldLayoutMkLst>
            <pc:docMk/>
            <pc:sldMasterMk cId="2460954070" sldId="2147483660"/>
            <pc:sldLayoutMk cId="1203092039" sldId="2147483664"/>
          </pc:sldLayoutMkLst>
        </pc:sldLayoutChg>
        <pc:sldLayoutChg chg="del">
          <pc:chgData name="JIANG, Guanlin [Student]" userId="S::21093962d@connect.polyu.hk::92a9c807-4a6e-4c45-8296-0a0199962214" providerId="AD" clId="Web-{8D26DA61-5FF4-D856-233D-70E6302DCA2D}" dt="2021-10-13T13:47:34.411" v="2"/>
          <pc:sldLayoutMkLst>
            <pc:docMk/>
            <pc:sldMasterMk cId="2460954070" sldId="2147483660"/>
            <pc:sldLayoutMk cId="3733172339" sldId="2147483665"/>
          </pc:sldLayoutMkLst>
        </pc:sldLayoutChg>
        <pc:sldLayoutChg chg="del">
          <pc:chgData name="JIANG, Guanlin [Student]" userId="S::21093962d@connect.polyu.hk::92a9c807-4a6e-4c45-8296-0a0199962214" providerId="AD" clId="Web-{8D26DA61-5FF4-D856-233D-70E6302DCA2D}" dt="2021-10-13T13:47:34.411" v="2"/>
          <pc:sldLayoutMkLst>
            <pc:docMk/>
            <pc:sldMasterMk cId="2460954070" sldId="2147483660"/>
            <pc:sldLayoutMk cId="3210312558" sldId="2147483666"/>
          </pc:sldLayoutMkLst>
        </pc:sldLayoutChg>
        <pc:sldLayoutChg chg="del">
          <pc:chgData name="JIANG, Guanlin [Student]" userId="S::21093962d@connect.polyu.hk::92a9c807-4a6e-4c45-8296-0a0199962214" providerId="AD" clId="Web-{8D26DA61-5FF4-D856-233D-70E6302DCA2D}" dt="2021-10-13T13:47:34.411" v="2"/>
          <pc:sldLayoutMkLst>
            <pc:docMk/>
            <pc:sldMasterMk cId="2460954070" sldId="2147483660"/>
            <pc:sldLayoutMk cId="3146388984" sldId="2147483667"/>
          </pc:sldLayoutMkLst>
        </pc:sldLayoutChg>
        <pc:sldLayoutChg chg="del">
          <pc:chgData name="JIANG, Guanlin [Student]" userId="S::21093962d@connect.polyu.hk::92a9c807-4a6e-4c45-8296-0a0199962214" providerId="AD" clId="Web-{8D26DA61-5FF4-D856-233D-70E6302DCA2D}" dt="2021-10-13T13:47:34.411" v="2"/>
          <pc:sldLayoutMkLst>
            <pc:docMk/>
            <pc:sldMasterMk cId="2460954070" sldId="2147483660"/>
            <pc:sldLayoutMk cId="3171841454" sldId="2147483668"/>
          </pc:sldLayoutMkLst>
        </pc:sldLayoutChg>
        <pc:sldLayoutChg chg="del">
          <pc:chgData name="JIANG, Guanlin [Student]" userId="S::21093962d@connect.polyu.hk::92a9c807-4a6e-4c45-8296-0a0199962214" providerId="AD" clId="Web-{8D26DA61-5FF4-D856-233D-70E6302DCA2D}" dt="2021-10-13T13:47:34.411" v="2"/>
          <pc:sldLayoutMkLst>
            <pc:docMk/>
            <pc:sldMasterMk cId="2460954070" sldId="2147483660"/>
            <pc:sldLayoutMk cId="1718958274" sldId="2147483669"/>
          </pc:sldLayoutMkLst>
        </pc:sldLayoutChg>
        <pc:sldLayoutChg chg="del">
          <pc:chgData name="JIANG, Guanlin [Student]" userId="S::21093962d@connect.polyu.hk::92a9c807-4a6e-4c45-8296-0a0199962214" providerId="AD" clId="Web-{8D26DA61-5FF4-D856-233D-70E6302DCA2D}" dt="2021-10-13T13:47:34.411" v="2"/>
          <pc:sldLayoutMkLst>
            <pc:docMk/>
            <pc:sldMasterMk cId="2460954070" sldId="2147483660"/>
            <pc:sldLayoutMk cId="2202905451" sldId="2147483670"/>
          </pc:sldLayoutMkLst>
        </pc:sldLayoutChg>
        <pc:sldLayoutChg chg="del">
          <pc:chgData name="JIANG, Guanlin [Student]" userId="S::21093962d@connect.polyu.hk::92a9c807-4a6e-4c45-8296-0a0199962214" providerId="AD" clId="Web-{8D26DA61-5FF4-D856-233D-70E6302DCA2D}" dt="2021-10-13T13:47:34.411" v="2"/>
          <pc:sldLayoutMkLst>
            <pc:docMk/>
            <pc:sldMasterMk cId="2460954070" sldId="2147483660"/>
            <pc:sldLayoutMk cId="3479445657" sldId="2147483671"/>
          </pc:sldLayoutMkLst>
        </pc:sldLayoutChg>
      </pc:sldMasterChg>
      <pc:sldMasterChg chg="add addSldLayout modSldLayout">
        <pc:chgData name="JIANG, Guanlin [Student]" userId="S::21093962d@connect.polyu.hk::92a9c807-4a6e-4c45-8296-0a0199962214" providerId="AD" clId="Web-{8D26DA61-5FF4-D856-233D-70E6302DCA2D}" dt="2021-10-13T13:47:34.411" v="2"/>
        <pc:sldMasterMkLst>
          <pc:docMk/>
          <pc:sldMasterMk cId="967890994" sldId="2147483672"/>
        </pc:sldMasterMkLst>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2935309753" sldId="2147483673"/>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3429947362" sldId="2147483674"/>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1423813628" sldId="2147483675"/>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4102112226" sldId="2147483676"/>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1630548253" sldId="2147483677"/>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10950767" sldId="2147483678"/>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4086833804" sldId="2147483679"/>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2784036977" sldId="2147483680"/>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2361648396" sldId="2147483681"/>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3392003842" sldId="2147483682"/>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263606968" sldId="2147483683"/>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2784874229" sldId="2147483684"/>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3834353570" sldId="2147483685"/>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3865806914" sldId="2147483686"/>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359203185" sldId="2147483687"/>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599059331" sldId="2147483688"/>
          </pc:sldLayoutMkLst>
        </pc:sldLayoutChg>
        <pc:sldLayoutChg chg="add mod replId">
          <pc:chgData name="JIANG, Guanlin [Student]" userId="S::21093962d@connect.polyu.hk::92a9c807-4a6e-4c45-8296-0a0199962214" providerId="AD" clId="Web-{8D26DA61-5FF4-D856-233D-70E6302DCA2D}" dt="2021-10-13T13:47:34.411" v="2"/>
          <pc:sldLayoutMkLst>
            <pc:docMk/>
            <pc:sldMasterMk cId="967890994" sldId="2147483672"/>
            <pc:sldLayoutMk cId="2829854971" sldId="2147483689"/>
          </pc:sldLayoutMkLst>
        </pc:sldLayoutChg>
      </pc:sldMasterChg>
    </pc:docChg>
  </pc:docChgLst>
  <pc:docChgLst>
    <pc:chgData name="JIANG, Guanlin [Student]" userId="92a9c807-4a6e-4c45-8296-0a0199962214" providerId="ADAL" clId="{864D1D66-2035-4E91-BCF8-EB4E3A991D84}"/>
    <pc:docChg chg="undo custSel addSld delSld modSld sldOrd modMainMaster">
      <pc:chgData name="JIANG, Guanlin [Student]" userId="92a9c807-4a6e-4c45-8296-0a0199962214" providerId="ADAL" clId="{864D1D66-2035-4E91-BCF8-EB4E3A991D84}" dt="2021-11-08T09:20:29.648" v="3557" actId="207"/>
      <pc:docMkLst>
        <pc:docMk/>
      </pc:docMkLst>
      <pc:sldChg chg="addSp delSp modSp mod modTransition setBg addAnim delDesignElem">
        <pc:chgData name="JIANG, Guanlin [Student]" userId="92a9c807-4a6e-4c45-8296-0a0199962214" providerId="ADAL" clId="{864D1D66-2035-4E91-BCF8-EB4E3A991D84}" dt="2021-11-06T06:26:02.023" v="3470"/>
        <pc:sldMkLst>
          <pc:docMk/>
          <pc:sldMk cId="109857222" sldId="256"/>
        </pc:sldMkLst>
        <pc:spChg chg="mod">
          <ac:chgData name="JIANG, Guanlin [Student]" userId="92a9c807-4a6e-4c45-8296-0a0199962214" providerId="ADAL" clId="{864D1D66-2035-4E91-BCF8-EB4E3A991D84}" dt="2021-11-06T03:25:21.760" v="3429"/>
          <ac:spMkLst>
            <pc:docMk/>
            <pc:sldMk cId="109857222" sldId="256"/>
            <ac:spMk id="2" creationId="{00000000-0000-0000-0000-000000000000}"/>
          </ac:spMkLst>
        </pc:spChg>
        <pc:spChg chg="mod">
          <ac:chgData name="JIANG, Guanlin [Student]" userId="92a9c807-4a6e-4c45-8296-0a0199962214" providerId="ADAL" clId="{864D1D66-2035-4E91-BCF8-EB4E3A991D84}" dt="2021-11-06T03:25:21.760" v="3429"/>
          <ac:spMkLst>
            <pc:docMk/>
            <pc:sldMk cId="109857222" sldId="256"/>
            <ac:spMk id="3" creationId="{00000000-0000-0000-0000-000000000000}"/>
          </ac:spMkLst>
        </pc:spChg>
        <pc:spChg chg="add del">
          <ac:chgData name="JIANG, Guanlin [Student]" userId="92a9c807-4a6e-4c45-8296-0a0199962214" providerId="ADAL" clId="{864D1D66-2035-4E91-BCF8-EB4E3A991D84}" dt="2021-11-06T03:25:10.805" v="3423"/>
          <ac:spMkLst>
            <pc:docMk/>
            <pc:sldMk cId="109857222" sldId="256"/>
            <ac:spMk id="9" creationId="{FC627CB9-AECD-41DE-84E9-2A4715D30DDC}"/>
          </ac:spMkLst>
        </pc:spChg>
        <pc:picChg chg="add">
          <ac:chgData name="JIANG, Guanlin [Student]" userId="92a9c807-4a6e-4c45-8296-0a0199962214" providerId="ADAL" clId="{864D1D66-2035-4E91-BCF8-EB4E3A991D84}" dt="2021-10-28T08:46:22.197" v="3" actId="26606"/>
          <ac:picMkLst>
            <pc:docMk/>
            <pc:sldMk cId="109857222" sldId="256"/>
            <ac:picMk id="6" creationId="{6B552592-24BD-4E90-8CA7-27567897FF11}"/>
          </ac:picMkLst>
        </pc:picChg>
        <pc:picChg chg="add del">
          <ac:chgData name="JIANG, Guanlin [Student]" userId="92a9c807-4a6e-4c45-8296-0a0199962214" providerId="ADAL" clId="{864D1D66-2035-4E91-BCF8-EB4E3A991D84}" dt="2021-11-06T03:25:10.805" v="3423"/>
          <ac:picMkLst>
            <pc:docMk/>
            <pc:sldMk cId="109857222" sldId="256"/>
            <ac:picMk id="11" creationId="{98696563-D54B-4D4B-A776-AF4D907DA571}"/>
          </ac:picMkLst>
        </pc:picChg>
        <pc:picChg chg="add del">
          <ac:chgData name="JIANG, Guanlin [Student]" userId="92a9c807-4a6e-4c45-8296-0a0199962214" providerId="ADAL" clId="{864D1D66-2035-4E91-BCF8-EB4E3A991D84}" dt="2021-11-06T03:25:10.805" v="3423"/>
          <ac:picMkLst>
            <pc:docMk/>
            <pc:sldMk cId="109857222" sldId="256"/>
            <ac:picMk id="13" creationId="{80650CB7-77AF-4F12-B1CA-C32A3CF4116E}"/>
          </ac:picMkLst>
        </pc:picChg>
      </pc:sldChg>
      <pc:sldChg chg="del">
        <pc:chgData name="JIANG, Guanlin [Student]" userId="92a9c807-4a6e-4c45-8296-0a0199962214" providerId="ADAL" clId="{864D1D66-2035-4E91-BCF8-EB4E3A991D84}" dt="2021-10-28T09:31:07.738" v="192" actId="47"/>
        <pc:sldMkLst>
          <pc:docMk/>
          <pc:sldMk cId="982895983" sldId="261"/>
        </pc:sldMkLst>
      </pc:sldChg>
      <pc:sldChg chg="modSp mod modTransition">
        <pc:chgData name="JIANG, Guanlin [Student]" userId="92a9c807-4a6e-4c45-8296-0a0199962214" providerId="ADAL" clId="{864D1D66-2035-4E91-BCF8-EB4E3A991D84}" dt="2021-11-08T09:20:29.648" v="3557" actId="207"/>
        <pc:sldMkLst>
          <pc:docMk/>
          <pc:sldMk cId="588476020" sldId="262"/>
        </pc:sldMkLst>
        <pc:spChg chg="mod">
          <ac:chgData name="JIANG, Guanlin [Student]" userId="92a9c807-4a6e-4c45-8296-0a0199962214" providerId="ADAL" clId="{864D1D66-2035-4E91-BCF8-EB4E3A991D84}" dt="2021-10-28T09:31:25.046" v="194" actId="20577"/>
          <ac:spMkLst>
            <pc:docMk/>
            <pc:sldMk cId="588476020" sldId="262"/>
            <ac:spMk id="2" creationId="{62083955-D335-4A60-9E4B-3680B2AE3465}"/>
          </ac:spMkLst>
        </pc:spChg>
        <pc:spChg chg="mod">
          <ac:chgData name="JIANG, Guanlin [Student]" userId="92a9c807-4a6e-4c45-8296-0a0199962214" providerId="ADAL" clId="{864D1D66-2035-4E91-BCF8-EB4E3A991D84}" dt="2021-11-08T09:20:29.648" v="3557" actId="207"/>
          <ac:spMkLst>
            <pc:docMk/>
            <pc:sldMk cId="588476020" sldId="262"/>
            <ac:spMk id="3" creationId="{19601A9E-EB1D-43FF-B555-C234D8BFD386}"/>
          </ac:spMkLst>
        </pc:spChg>
      </pc:sldChg>
      <pc:sldChg chg="modSp mod modTransition">
        <pc:chgData name="JIANG, Guanlin [Student]" userId="92a9c807-4a6e-4c45-8296-0a0199962214" providerId="ADAL" clId="{864D1D66-2035-4E91-BCF8-EB4E3A991D84}" dt="2021-11-06T07:10:15.706" v="3551" actId="1076"/>
        <pc:sldMkLst>
          <pc:docMk/>
          <pc:sldMk cId="1822624371" sldId="264"/>
        </pc:sldMkLst>
        <pc:spChg chg="mod">
          <ac:chgData name="JIANG, Guanlin [Student]" userId="92a9c807-4a6e-4c45-8296-0a0199962214" providerId="ADAL" clId="{864D1D66-2035-4E91-BCF8-EB4E3A991D84}" dt="2021-11-06T07:10:15.706" v="3551" actId="1076"/>
          <ac:spMkLst>
            <pc:docMk/>
            <pc:sldMk cId="1822624371" sldId="264"/>
            <ac:spMk id="3" creationId="{D703E56E-543F-47F6-BEBB-39ED8AC36907}"/>
          </ac:spMkLst>
        </pc:spChg>
      </pc:sldChg>
      <pc:sldChg chg="addSp delSp modSp mod modTransition setBg setClrOvrMap delDesignElem">
        <pc:chgData name="JIANG, Guanlin [Student]" userId="92a9c807-4a6e-4c45-8296-0a0199962214" providerId="ADAL" clId="{864D1D66-2035-4E91-BCF8-EB4E3A991D84}" dt="2021-11-06T06:26:02.023" v="3470"/>
        <pc:sldMkLst>
          <pc:docMk/>
          <pc:sldMk cId="1469582205" sldId="265"/>
        </pc:sldMkLst>
        <pc:spChg chg="mod">
          <ac:chgData name="JIANG, Guanlin [Student]" userId="92a9c807-4a6e-4c45-8296-0a0199962214" providerId="ADAL" clId="{864D1D66-2035-4E91-BCF8-EB4E3A991D84}" dt="2021-11-06T03:25:21.760" v="3429"/>
          <ac:spMkLst>
            <pc:docMk/>
            <pc:sldMk cId="1469582205" sldId="265"/>
            <ac:spMk id="2" creationId="{9E2D70D2-FF13-48CC-AB1B-61295DBD8020}"/>
          </ac:spMkLst>
        </pc:spChg>
        <pc:spChg chg="mod">
          <ac:chgData name="JIANG, Guanlin [Student]" userId="92a9c807-4a6e-4c45-8296-0a0199962214" providerId="ADAL" clId="{864D1D66-2035-4E91-BCF8-EB4E3A991D84}" dt="2021-11-05T09:40:29.955" v="2767" actId="20577"/>
          <ac:spMkLst>
            <pc:docMk/>
            <pc:sldMk cId="1469582205" sldId="265"/>
            <ac:spMk id="3" creationId="{F88A79DB-1AFE-4DE9-BD4D-2E194C7F7D01}"/>
          </ac:spMkLst>
        </pc:spChg>
        <pc:spChg chg="add mod">
          <ac:chgData name="JIANG, Guanlin [Student]" userId="92a9c807-4a6e-4c45-8296-0a0199962214" providerId="ADAL" clId="{864D1D66-2035-4E91-BCF8-EB4E3A991D84}" dt="2021-11-05T08:53:39.683" v="1974" actId="1076"/>
          <ac:spMkLst>
            <pc:docMk/>
            <pc:sldMk cId="1469582205" sldId="265"/>
            <ac:spMk id="4" creationId="{04D55A15-2E88-4E5F-8B59-A88B5EFB1FC5}"/>
          </ac:spMkLst>
        </pc:spChg>
        <pc:spChg chg="add mod">
          <ac:chgData name="JIANG, Guanlin [Student]" userId="92a9c807-4a6e-4c45-8296-0a0199962214" providerId="ADAL" clId="{864D1D66-2035-4E91-BCF8-EB4E3A991D84}" dt="2021-11-05T08:53:32.681" v="1972" actId="14100"/>
          <ac:spMkLst>
            <pc:docMk/>
            <pc:sldMk cId="1469582205" sldId="265"/>
            <ac:spMk id="5" creationId="{423C052F-855E-4262-A166-385CFDB9C589}"/>
          </ac:spMkLst>
        </pc:spChg>
        <pc:spChg chg="add mod">
          <ac:chgData name="JIANG, Guanlin [Student]" userId="92a9c807-4a6e-4c45-8296-0a0199962214" providerId="ADAL" clId="{864D1D66-2035-4E91-BCF8-EB4E3A991D84}" dt="2021-11-05T09:11:27.984" v="2183" actId="1076"/>
          <ac:spMkLst>
            <pc:docMk/>
            <pc:sldMk cId="1469582205" sldId="265"/>
            <ac:spMk id="9" creationId="{030F612B-33B4-4D19-8B63-31F653DF0B92}"/>
          </ac:spMkLst>
        </pc:spChg>
        <pc:spChg chg="add mod ord">
          <ac:chgData name="JIANG, Guanlin [Student]" userId="92a9c807-4a6e-4c45-8296-0a0199962214" providerId="ADAL" clId="{864D1D66-2035-4E91-BCF8-EB4E3A991D84}" dt="2021-11-06T01:05:30.058" v="3300" actId="1076"/>
          <ac:spMkLst>
            <pc:docMk/>
            <pc:sldMk cId="1469582205" sldId="265"/>
            <ac:spMk id="10" creationId="{61E05956-52AF-45DC-9DFC-6AFD7550ABEB}"/>
          </ac:spMkLst>
        </pc:spChg>
        <pc:spChg chg="add mod ord">
          <ac:chgData name="JIANG, Guanlin [Student]" userId="92a9c807-4a6e-4c45-8296-0a0199962214" providerId="ADAL" clId="{864D1D66-2035-4E91-BCF8-EB4E3A991D84}" dt="2021-11-06T01:05:33.233" v="3301" actId="1076"/>
          <ac:spMkLst>
            <pc:docMk/>
            <pc:sldMk cId="1469582205" sldId="265"/>
            <ac:spMk id="11" creationId="{1C6AA198-DAEE-44CE-B1C1-5C23F5714962}"/>
          </ac:spMkLst>
        </pc:spChg>
        <pc:spChg chg="add mod">
          <ac:chgData name="JIANG, Guanlin [Student]" userId="92a9c807-4a6e-4c45-8296-0a0199962214" providerId="ADAL" clId="{864D1D66-2035-4E91-BCF8-EB4E3A991D84}" dt="2021-11-05T09:11:35.750" v="2184" actId="1076"/>
          <ac:spMkLst>
            <pc:docMk/>
            <pc:sldMk cId="1469582205" sldId="265"/>
            <ac:spMk id="12" creationId="{B93D9007-717F-4714-BFD5-7CFE8651A0E1}"/>
          </ac:spMkLst>
        </pc:spChg>
        <pc:spChg chg="add del">
          <ac:chgData name="JIANG, Guanlin [Student]" userId="92a9c807-4a6e-4c45-8296-0a0199962214" providerId="ADAL" clId="{864D1D66-2035-4E91-BCF8-EB4E3A991D84}" dt="2021-11-06T03:25:10.805" v="3423"/>
          <ac:spMkLst>
            <pc:docMk/>
            <pc:sldMk cId="1469582205" sldId="265"/>
            <ac:spMk id="71" creationId="{CEEB192A-8443-482C-AFF6-77DB793E242D}"/>
          </ac:spMkLst>
        </pc:spChg>
        <pc:picChg chg="add del">
          <ac:chgData name="JIANG, Guanlin [Student]" userId="92a9c807-4a6e-4c45-8296-0a0199962214" providerId="ADAL" clId="{864D1D66-2035-4E91-BCF8-EB4E3A991D84}" dt="2021-11-06T03:25:10.805" v="3423"/>
          <ac:picMkLst>
            <pc:docMk/>
            <pc:sldMk cId="1469582205" sldId="265"/>
            <ac:picMk id="73" creationId="{77CE03F7-0B3E-496D-9B90-C00E185FB30F}"/>
          </ac:picMkLst>
        </pc:picChg>
        <pc:picChg chg="add mod ord">
          <ac:chgData name="JIANG, Guanlin [Student]" userId="92a9c807-4a6e-4c45-8296-0a0199962214" providerId="ADAL" clId="{864D1D66-2035-4E91-BCF8-EB4E3A991D84}" dt="2021-11-03T17:05:57.951" v="1413" actId="26606"/>
          <ac:picMkLst>
            <pc:docMk/>
            <pc:sldMk cId="1469582205" sldId="265"/>
            <ac:picMk id="3074" creationId="{D42BCE2C-DFA0-45BD-88A9-E90E923C6A4E}"/>
          </ac:picMkLst>
        </pc:picChg>
      </pc:sldChg>
      <pc:sldChg chg="modSp modTransition">
        <pc:chgData name="JIANG, Guanlin [Student]" userId="92a9c807-4a6e-4c45-8296-0a0199962214" providerId="ADAL" clId="{864D1D66-2035-4E91-BCF8-EB4E3A991D84}" dt="2021-11-06T06:26:02.023" v="3470"/>
        <pc:sldMkLst>
          <pc:docMk/>
          <pc:sldMk cId="2288073503" sldId="266"/>
        </pc:sldMkLst>
        <pc:spChg chg="mod">
          <ac:chgData name="JIANG, Guanlin [Student]" userId="92a9c807-4a6e-4c45-8296-0a0199962214" providerId="ADAL" clId="{864D1D66-2035-4E91-BCF8-EB4E3A991D84}" dt="2021-11-06T03:25:21.760" v="3429"/>
          <ac:spMkLst>
            <pc:docMk/>
            <pc:sldMk cId="2288073503" sldId="266"/>
            <ac:spMk id="2" creationId="{00000000-0000-0000-0000-000000000000}"/>
          </ac:spMkLst>
        </pc:spChg>
        <pc:spChg chg="mod">
          <ac:chgData name="JIANG, Guanlin [Student]" userId="92a9c807-4a6e-4c45-8296-0a0199962214" providerId="ADAL" clId="{864D1D66-2035-4E91-BCF8-EB4E3A991D84}" dt="2021-11-06T03:25:21.760" v="3429"/>
          <ac:spMkLst>
            <pc:docMk/>
            <pc:sldMk cId="2288073503" sldId="266"/>
            <ac:spMk id="3" creationId="{00000000-0000-0000-0000-000000000000}"/>
          </ac:spMkLst>
        </pc:spChg>
      </pc:sldChg>
      <pc:sldChg chg="modSp del mod">
        <pc:chgData name="JIANG, Guanlin [Student]" userId="92a9c807-4a6e-4c45-8296-0a0199962214" providerId="ADAL" clId="{864D1D66-2035-4E91-BCF8-EB4E3A991D84}" dt="2021-11-03T16:22:09.206" v="388" actId="47"/>
        <pc:sldMkLst>
          <pc:docMk/>
          <pc:sldMk cId="2116834768" sldId="267"/>
        </pc:sldMkLst>
        <pc:spChg chg="mod">
          <ac:chgData name="JIANG, Guanlin [Student]" userId="92a9c807-4a6e-4c45-8296-0a0199962214" providerId="ADAL" clId="{864D1D66-2035-4E91-BCF8-EB4E3A991D84}" dt="2021-10-28T09:30:50.994" v="191" actId="20577"/>
          <ac:spMkLst>
            <pc:docMk/>
            <pc:sldMk cId="2116834768" sldId="267"/>
            <ac:spMk id="2" creationId="{C6921136-06A4-4310-AF1A-D4DD5A4E4FC4}"/>
          </ac:spMkLst>
        </pc:spChg>
        <pc:graphicFrameChg chg="mod">
          <ac:chgData name="JIANG, Guanlin [Student]" userId="92a9c807-4a6e-4c45-8296-0a0199962214" providerId="ADAL" clId="{864D1D66-2035-4E91-BCF8-EB4E3A991D84}" dt="2021-11-03T16:21:18.278" v="371"/>
          <ac:graphicFrameMkLst>
            <pc:docMk/>
            <pc:sldMk cId="2116834768" sldId="267"/>
            <ac:graphicFrameMk id="5" creationId="{31ECB286-8A3A-439B-AFF6-94BD0889439F}"/>
          </ac:graphicFrameMkLst>
        </pc:graphicFrameChg>
      </pc:sldChg>
      <pc:sldChg chg="addSp delSp modSp mod modTransition">
        <pc:chgData name="JIANG, Guanlin [Student]" userId="92a9c807-4a6e-4c45-8296-0a0199962214" providerId="ADAL" clId="{864D1D66-2035-4E91-BCF8-EB4E3A991D84}" dt="2021-11-06T07:09:26.770" v="3550" actId="20577"/>
        <pc:sldMkLst>
          <pc:docMk/>
          <pc:sldMk cId="3162285703" sldId="268"/>
        </pc:sldMkLst>
        <pc:spChg chg="mod">
          <ac:chgData name="JIANG, Guanlin [Student]" userId="92a9c807-4a6e-4c45-8296-0a0199962214" providerId="ADAL" clId="{864D1D66-2035-4E91-BCF8-EB4E3A991D84}" dt="2021-11-06T03:25:21.760" v="3429"/>
          <ac:spMkLst>
            <pc:docMk/>
            <pc:sldMk cId="3162285703" sldId="268"/>
            <ac:spMk id="2" creationId="{AE4CE024-0461-462A-AA98-9BA53CE3AE03}"/>
          </ac:spMkLst>
        </pc:spChg>
        <pc:spChg chg="mod">
          <ac:chgData name="JIANG, Guanlin [Student]" userId="92a9c807-4a6e-4c45-8296-0a0199962214" providerId="ADAL" clId="{864D1D66-2035-4E91-BCF8-EB4E3A991D84}" dt="2021-11-06T07:09:26.770" v="3550" actId="20577"/>
          <ac:spMkLst>
            <pc:docMk/>
            <pc:sldMk cId="3162285703" sldId="268"/>
            <ac:spMk id="3" creationId="{D90BD6A4-978A-4D9F-A041-039231FCF1ED}"/>
          </ac:spMkLst>
        </pc:spChg>
        <pc:picChg chg="add del">
          <ac:chgData name="JIANG, Guanlin [Student]" userId="92a9c807-4a6e-4c45-8296-0a0199962214" providerId="ADAL" clId="{864D1D66-2035-4E91-BCF8-EB4E3A991D84}" dt="2021-11-03T17:05:53.989" v="1412" actId="478"/>
          <ac:picMkLst>
            <pc:docMk/>
            <pc:sldMk cId="3162285703" sldId="268"/>
            <ac:picMk id="2050" creationId="{01F0DB32-8CA6-4B1A-BDD7-150A7A2002ED}"/>
          </ac:picMkLst>
        </pc:picChg>
      </pc:sldChg>
      <pc:sldChg chg="modSp modTransition">
        <pc:chgData name="JIANG, Guanlin [Student]" userId="92a9c807-4a6e-4c45-8296-0a0199962214" providerId="ADAL" clId="{864D1D66-2035-4E91-BCF8-EB4E3A991D84}" dt="2021-11-06T06:26:02.023" v="3470"/>
        <pc:sldMkLst>
          <pc:docMk/>
          <pc:sldMk cId="907733456" sldId="269"/>
        </pc:sldMkLst>
        <pc:spChg chg="mod">
          <ac:chgData name="JIANG, Guanlin [Student]" userId="92a9c807-4a6e-4c45-8296-0a0199962214" providerId="ADAL" clId="{864D1D66-2035-4E91-BCF8-EB4E3A991D84}" dt="2021-11-06T03:25:21.760" v="3429"/>
          <ac:spMkLst>
            <pc:docMk/>
            <pc:sldMk cId="907733456" sldId="269"/>
            <ac:spMk id="2" creationId="{4E09EFC3-2450-4B4C-AE26-999F8E3DF4A5}"/>
          </ac:spMkLst>
        </pc:spChg>
      </pc:sldChg>
      <pc:sldChg chg="modSp modTransition">
        <pc:chgData name="JIANG, Guanlin [Student]" userId="92a9c807-4a6e-4c45-8296-0a0199962214" providerId="ADAL" clId="{864D1D66-2035-4E91-BCF8-EB4E3A991D84}" dt="2021-11-06T06:26:02.023" v="3470"/>
        <pc:sldMkLst>
          <pc:docMk/>
          <pc:sldMk cId="1130068486" sldId="271"/>
        </pc:sldMkLst>
        <pc:spChg chg="mod">
          <ac:chgData name="JIANG, Guanlin [Student]" userId="92a9c807-4a6e-4c45-8296-0a0199962214" providerId="ADAL" clId="{864D1D66-2035-4E91-BCF8-EB4E3A991D84}" dt="2021-11-06T03:25:21.760" v="3429"/>
          <ac:spMkLst>
            <pc:docMk/>
            <pc:sldMk cId="1130068486" sldId="271"/>
            <ac:spMk id="2" creationId="{00000000-0000-0000-0000-000000000000}"/>
          </ac:spMkLst>
        </pc:spChg>
        <pc:spChg chg="mod">
          <ac:chgData name="JIANG, Guanlin [Student]" userId="92a9c807-4a6e-4c45-8296-0a0199962214" providerId="ADAL" clId="{864D1D66-2035-4E91-BCF8-EB4E3A991D84}" dt="2021-11-06T03:25:21.760" v="3429"/>
          <ac:spMkLst>
            <pc:docMk/>
            <pc:sldMk cId="1130068486" sldId="271"/>
            <ac:spMk id="3" creationId="{00000000-0000-0000-0000-000000000000}"/>
          </ac:spMkLst>
        </pc:spChg>
      </pc:sldChg>
      <pc:sldChg chg="modTransition">
        <pc:chgData name="JIANG, Guanlin [Student]" userId="92a9c807-4a6e-4c45-8296-0a0199962214" providerId="ADAL" clId="{864D1D66-2035-4E91-BCF8-EB4E3A991D84}" dt="2021-11-06T06:26:02.023" v="3470"/>
        <pc:sldMkLst>
          <pc:docMk/>
          <pc:sldMk cId="3930247039" sldId="272"/>
        </pc:sldMkLst>
      </pc:sldChg>
      <pc:sldChg chg="modTransition">
        <pc:chgData name="JIANG, Guanlin [Student]" userId="92a9c807-4a6e-4c45-8296-0a0199962214" providerId="ADAL" clId="{864D1D66-2035-4E91-BCF8-EB4E3A991D84}" dt="2021-11-06T06:26:02.023" v="3470"/>
        <pc:sldMkLst>
          <pc:docMk/>
          <pc:sldMk cId="582739455" sldId="273"/>
        </pc:sldMkLst>
      </pc:sldChg>
      <pc:sldChg chg="modSp modTransition">
        <pc:chgData name="JIANG, Guanlin [Student]" userId="92a9c807-4a6e-4c45-8296-0a0199962214" providerId="ADAL" clId="{864D1D66-2035-4E91-BCF8-EB4E3A991D84}" dt="2021-11-06T06:26:02.023" v="3470"/>
        <pc:sldMkLst>
          <pc:docMk/>
          <pc:sldMk cId="424098014" sldId="274"/>
        </pc:sldMkLst>
        <pc:spChg chg="mod">
          <ac:chgData name="JIANG, Guanlin [Student]" userId="92a9c807-4a6e-4c45-8296-0a0199962214" providerId="ADAL" clId="{864D1D66-2035-4E91-BCF8-EB4E3A991D84}" dt="2021-11-06T03:25:21.760" v="3429"/>
          <ac:spMkLst>
            <pc:docMk/>
            <pc:sldMk cId="424098014" sldId="274"/>
            <ac:spMk id="2" creationId="{00000000-0000-0000-0000-000000000000}"/>
          </ac:spMkLst>
        </pc:spChg>
        <pc:spChg chg="mod">
          <ac:chgData name="JIANG, Guanlin [Student]" userId="92a9c807-4a6e-4c45-8296-0a0199962214" providerId="ADAL" clId="{864D1D66-2035-4E91-BCF8-EB4E3A991D84}" dt="2021-11-06T03:25:21.760" v="3429"/>
          <ac:spMkLst>
            <pc:docMk/>
            <pc:sldMk cId="424098014" sldId="274"/>
            <ac:spMk id="3" creationId="{00000000-0000-0000-0000-000000000000}"/>
          </ac:spMkLst>
        </pc:spChg>
      </pc:sldChg>
      <pc:sldChg chg="modSp mod modTransition">
        <pc:chgData name="JIANG, Guanlin [Student]" userId="92a9c807-4a6e-4c45-8296-0a0199962214" providerId="ADAL" clId="{864D1D66-2035-4E91-BCF8-EB4E3A991D84}" dt="2021-11-06T07:07:08.135" v="3497" actId="20577"/>
        <pc:sldMkLst>
          <pc:docMk/>
          <pc:sldMk cId="977595272" sldId="275"/>
        </pc:sldMkLst>
        <pc:spChg chg="mod">
          <ac:chgData name="JIANG, Guanlin [Student]" userId="92a9c807-4a6e-4c45-8296-0a0199962214" providerId="ADAL" clId="{864D1D66-2035-4E91-BCF8-EB4E3A991D84}" dt="2021-11-06T03:25:21.760" v="3429"/>
          <ac:spMkLst>
            <pc:docMk/>
            <pc:sldMk cId="977595272" sldId="275"/>
            <ac:spMk id="2" creationId="{9CBE992B-0726-4DF9-991E-A40461997883}"/>
          </ac:spMkLst>
        </pc:spChg>
        <pc:spChg chg="mod">
          <ac:chgData name="JIANG, Guanlin [Student]" userId="92a9c807-4a6e-4c45-8296-0a0199962214" providerId="ADAL" clId="{864D1D66-2035-4E91-BCF8-EB4E3A991D84}" dt="2021-11-06T07:07:08.135" v="3497" actId="20577"/>
          <ac:spMkLst>
            <pc:docMk/>
            <pc:sldMk cId="977595272" sldId="275"/>
            <ac:spMk id="3" creationId="{31D6AF3B-47EC-4697-B9DC-5CDCACAF0A62}"/>
          </ac:spMkLst>
        </pc:spChg>
      </pc:sldChg>
      <pc:sldChg chg="modTransition">
        <pc:chgData name="JIANG, Guanlin [Student]" userId="92a9c807-4a6e-4c45-8296-0a0199962214" providerId="ADAL" clId="{864D1D66-2035-4E91-BCF8-EB4E3A991D84}" dt="2021-11-06T06:26:02.023" v="3470"/>
        <pc:sldMkLst>
          <pc:docMk/>
          <pc:sldMk cId="765773623" sldId="277"/>
        </pc:sldMkLst>
      </pc:sldChg>
      <pc:sldChg chg="modTransition">
        <pc:chgData name="JIANG, Guanlin [Student]" userId="92a9c807-4a6e-4c45-8296-0a0199962214" providerId="ADAL" clId="{864D1D66-2035-4E91-BCF8-EB4E3A991D84}" dt="2021-11-06T06:26:02.023" v="3470"/>
        <pc:sldMkLst>
          <pc:docMk/>
          <pc:sldMk cId="846174540" sldId="278"/>
        </pc:sldMkLst>
      </pc:sldChg>
      <pc:sldChg chg="addSp delSp delDesignElem">
        <pc:chgData name="JIANG, Guanlin [Student]" userId="92a9c807-4a6e-4c45-8296-0a0199962214" providerId="ADAL" clId="{864D1D66-2035-4E91-BCF8-EB4E3A991D84}" dt="2021-11-05T14:23:11.482" v="3237"/>
        <pc:sldMkLst>
          <pc:docMk/>
          <pc:sldMk cId="1264970220" sldId="279"/>
        </pc:sldMkLst>
        <pc:spChg chg="add del">
          <ac:chgData name="JIANG, Guanlin [Student]" userId="92a9c807-4a6e-4c45-8296-0a0199962214" providerId="ADAL" clId="{864D1D66-2035-4E91-BCF8-EB4E3A991D84}" dt="2021-11-05T14:23:11.482" v="3237"/>
          <ac:spMkLst>
            <pc:docMk/>
            <pc:sldMk cId="1264970220" sldId="279"/>
            <ac:spMk id="10" creationId="{1FBC03EB-862D-4D76-86C8-D46EA6870ED7}"/>
          </ac:spMkLst>
        </pc:spChg>
        <pc:picChg chg="add del">
          <ac:chgData name="JIANG, Guanlin [Student]" userId="92a9c807-4a6e-4c45-8296-0a0199962214" providerId="ADAL" clId="{864D1D66-2035-4E91-BCF8-EB4E3A991D84}" dt="2021-11-05T14:23:11.482" v="3237"/>
          <ac:picMkLst>
            <pc:docMk/>
            <pc:sldMk cId="1264970220" sldId="279"/>
            <ac:picMk id="12" creationId="{BF5AF27D-8968-4026-A0D7-F3C1095D8CD1}"/>
          </ac:picMkLst>
        </pc:picChg>
        <pc:picChg chg="add del">
          <ac:chgData name="JIANG, Guanlin [Student]" userId="92a9c807-4a6e-4c45-8296-0a0199962214" providerId="ADAL" clId="{864D1D66-2035-4E91-BCF8-EB4E3A991D84}" dt="2021-11-05T14:23:11.482" v="3237"/>
          <ac:picMkLst>
            <pc:docMk/>
            <pc:sldMk cId="1264970220" sldId="279"/>
            <ac:picMk id="14" creationId="{71C00582-EE13-4000-838D-ABBF1D2B4832}"/>
          </ac:picMkLst>
        </pc:picChg>
      </pc:sldChg>
      <pc:sldChg chg="modTransition">
        <pc:chgData name="JIANG, Guanlin [Student]" userId="92a9c807-4a6e-4c45-8296-0a0199962214" providerId="ADAL" clId="{864D1D66-2035-4E91-BCF8-EB4E3A991D84}" dt="2021-11-06T06:26:02.023" v="3470"/>
        <pc:sldMkLst>
          <pc:docMk/>
          <pc:sldMk cId="2797736297" sldId="280"/>
        </pc:sldMkLst>
      </pc:sldChg>
      <pc:sldChg chg="modSp mod modTransition">
        <pc:chgData name="JIANG, Guanlin [Student]" userId="92a9c807-4a6e-4c45-8296-0a0199962214" providerId="ADAL" clId="{864D1D66-2035-4E91-BCF8-EB4E3A991D84}" dt="2021-11-06T06:26:02.023" v="3470"/>
        <pc:sldMkLst>
          <pc:docMk/>
          <pc:sldMk cId="3849446447" sldId="281"/>
        </pc:sldMkLst>
        <pc:picChg chg="mod">
          <ac:chgData name="JIANG, Guanlin [Student]" userId="92a9c807-4a6e-4c45-8296-0a0199962214" providerId="ADAL" clId="{864D1D66-2035-4E91-BCF8-EB4E3A991D84}" dt="2021-10-28T08:43:49.450" v="2" actId="1076"/>
          <ac:picMkLst>
            <pc:docMk/>
            <pc:sldMk cId="3849446447" sldId="281"/>
            <ac:picMk id="7" creationId="{CCB9CFC6-50FF-4C75-A886-2A71EC697344}"/>
          </ac:picMkLst>
        </pc:picChg>
      </pc:sldChg>
      <pc:sldChg chg="modSp mod modTransition">
        <pc:chgData name="JIANG, Guanlin [Student]" userId="92a9c807-4a6e-4c45-8296-0a0199962214" providerId="ADAL" clId="{864D1D66-2035-4E91-BCF8-EB4E3A991D84}" dt="2021-11-06T06:26:02.023" v="3470"/>
        <pc:sldMkLst>
          <pc:docMk/>
          <pc:sldMk cId="2374443912" sldId="282"/>
        </pc:sldMkLst>
        <pc:spChg chg="mod">
          <ac:chgData name="JIANG, Guanlin [Student]" userId="92a9c807-4a6e-4c45-8296-0a0199962214" providerId="ADAL" clId="{864D1D66-2035-4E91-BCF8-EB4E3A991D84}" dt="2021-10-29T15:59:06.106" v="209" actId="20577"/>
          <ac:spMkLst>
            <pc:docMk/>
            <pc:sldMk cId="2374443912" sldId="282"/>
            <ac:spMk id="3" creationId="{8984A17E-3246-4DB7-A498-533F9EBB8A38}"/>
          </ac:spMkLst>
        </pc:spChg>
      </pc:sldChg>
      <pc:sldChg chg="modSp">
        <pc:chgData name="JIANG, Guanlin [Student]" userId="92a9c807-4a6e-4c45-8296-0a0199962214" providerId="ADAL" clId="{864D1D66-2035-4E91-BCF8-EB4E3A991D84}" dt="2021-11-05T14:23:11.482" v="3237"/>
        <pc:sldMkLst>
          <pc:docMk/>
          <pc:sldMk cId="1162313762" sldId="283"/>
        </pc:sldMkLst>
        <pc:spChg chg="mod">
          <ac:chgData name="JIANG, Guanlin [Student]" userId="92a9c807-4a6e-4c45-8296-0a0199962214" providerId="ADAL" clId="{864D1D66-2035-4E91-BCF8-EB4E3A991D84}" dt="2021-11-05T14:23:11.482" v="3237"/>
          <ac:spMkLst>
            <pc:docMk/>
            <pc:sldMk cId="1162313762" sldId="283"/>
            <ac:spMk id="2" creationId="{6B26CF04-8AAB-458F-B372-ADA78CCD2834}"/>
          </ac:spMkLst>
        </pc:spChg>
      </pc:sldChg>
      <pc:sldChg chg="modTransition">
        <pc:chgData name="JIANG, Guanlin [Student]" userId="92a9c807-4a6e-4c45-8296-0a0199962214" providerId="ADAL" clId="{864D1D66-2035-4E91-BCF8-EB4E3A991D84}" dt="2021-11-06T06:26:02.023" v="3470"/>
        <pc:sldMkLst>
          <pc:docMk/>
          <pc:sldMk cId="2006879182" sldId="284"/>
        </pc:sldMkLst>
      </pc:sldChg>
      <pc:sldChg chg="modTransition">
        <pc:chgData name="JIANG, Guanlin [Student]" userId="92a9c807-4a6e-4c45-8296-0a0199962214" providerId="ADAL" clId="{864D1D66-2035-4E91-BCF8-EB4E3A991D84}" dt="2021-11-06T06:26:02.023" v="3470"/>
        <pc:sldMkLst>
          <pc:docMk/>
          <pc:sldMk cId="3817236207" sldId="285"/>
        </pc:sldMkLst>
      </pc:sldChg>
      <pc:sldChg chg="modSp modTransition">
        <pc:chgData name="JIANG, Guanlin [Student]" userId="92a9c807-4a6e-4c45-8296-0a0199962214" providerId="ADAL" clId="{864D1D66-2035-4E91-BCF8-EB4E3A991D84}" dt="2021-11-06T06:26:02.023" v="3470"/>
        <pc:sldMkLst>
          <pc:docMk/>
          <pc:sldMk cId="881457048" sldId="286"/>
        </pc:sldMkLst>
        <pc:spChg chg="mod">
          <ac:chgData name="JIANG, Guanlin [Student]" userId="92a9c807-4a6e-4c45-8296-0a0199962214" providerId="ADAL" clId="{864D1D66-2035-4E91-BCF8-EB4E3A991D84}" dt="2021-11-06T03:25:21.760" v="3429"/>
          <ac:spMkLst>
            <pc:docMk/>
            <pc:sldMk cId="881457048" sldId="286"/>
            <ac:spMk id="2" creationId="{B6E0E8BA-6F98-4816-8CC1-5E8A24ECB84D}"/>
          </ac:spMkLst>
        </pc:spChg>
      </pc:sldChg>
      <pc:sldChg chg="modSp mod">
        <pc:chgData name="JIANG, Guanlin [Student]" userId="92a9c807-4a6e-4c45-8296-0a0199962214" providerId="ADAL" clId="{864D1D66-2035-4E91-BCF8-EB4E3A991D84}" dt="2021-11-05T14:23:11.482" v="3237"/>
        <pc:sldMkLst>
          <pc:docMk/>
          <pc:sldMk cId="2538373192" sldId="287"/>
        </pc:sldMkLst>
        <pc:spChg chg="mod">
          <ac:chgData name="JIANG, Guanlin [Student]" userId="92a9c807-4a6e-4c45-8296-0a0199962214" providerId="ADAL" clId="{864D1D66-2035-4E91-BCF8-EB4E3A991D84}" dt="2021-11-05T14:23:11.482" v="3237"/>
          <ac:spMkLst>
            <pc:docMk/>
            <pc:sldMk cId="2538373192" sldId="287"/>
            <ac:spMk id="6" creationId="{C1242C77-6572-6244-940A-183CB0D3D94F}"/>
          </ac:spMkLst>
        </pc:spChg>
      </pc:sldChg>
      <pc:sldChg chg="modSp modTransition">
        <pc:chgData name="JIANG, Guanlin [Student]" userId="92a9c807-4a6e-4c45-8296-0a0199962214" providerId="ADAL" clId="{864D1D66-2035-4E91-BCF8-EB4E3A991D84}" dt="2021-11-06T06:26:02.023" v="3470"/>
        <pc:sldMkLst>
          <pc:docMk/>
          <pc:sldMk cId="1424247679" sldId="288"/>
        </pc:sldMkLst>
        <pc:spChg chg="mod">
          <ac:chgData name="JIANG, Guanlin [Student]" userId="92a9c807-4a6e-4c45-8296-0a0199962214" providerId="ADAL" clId="{864D1D66-2035-4E91-BCF8-EB4E3A991D84}" dt="2021-11-06T03:25:21.760" v="3429"/>
          <ac:spMkLst>
            <pc:docMk/>
            <pc:sldMk cId="1424247679" sldId="288"/>
            <ac:spMk id="2" creationId="{690597EF-515F-43B7-8C73-693625377142}"/>
          </ac:spMkLst>
        </pc:spChg>
      </pc:sldChg>
      <pc:sldChg chg="modSp modTransition">
        <pc:chgData name="JIANG, Guanlin [Student]" userId="92a9c807-4a6e-4c45-8296-0a0199962214" providerId="ADAL" clId="{864D1D66-2035-4E91-BCF8-EB4E3A991D84}" dt="2021-11-06T06:26:02.023" v="3470"/>
        <pc:sldMkLst>
          <pc:docMk/>
          <pc:sldMk cId="999378712" sldId="289"/>
        </pc:sldMkLst>
        <pc:spChg chg="mod">
          <ac:chgData name="JIANG, Guanlin [Student]" userId="92a9c807-4a6e-4c45-8296-0a0199962214" providerId="ADAL" clId="{864D1D66-2035-4E91-BCF8-EB4E3A991D84}" dt="2021-11-06T03:25:21.760" v="3429"/>
          <ac:spMkLst>
            <pc:docMk/>
            <pc:sldMk cId="999378712" sldId="289"/>
            <ac:spMk id="2" creationId="{2100F6A8-F659-4A85-9044-36965D3F0A28}"/>
          </ac:spMkLst>
        </pc:spChg>
      </pc:sldChg>
      <pc:sldChg chg="modSp new del mod">
        <pc:chgData name="JIANG, Guanlin [Student]" userId="92a9c807-4a6e-4c45-8296-0a0199962214" providerId="ADAL" clId="{864D1D66-2035-4E91-BCF8-EB4E3A991D84}" dt="2021-10-28T09:29:34.024" v="150" actId="47"/>
        <pc:sldMkLst>
          <pc:docMk/>
          <pc:sldMk cId="3670863933" sldId="290"/>
        </pc:sldMkLst>
        <pc:spChg chg="mod">
          <ac:chgData name="JIANG, Guanlin [Student]" userId="92a9c807-4a6e-4c45-8296-0a0199962214" providerId="ADAL" clId="{864D1D66-2035-4E91-BCF8-EB4E3A991D84}" dt="2021-10-28T08:50:07.141" v="13"/>
          <ac:spMkLst>
            <pc:docMk/>
            <pc:sldMk cId="3670863933" sldId="290"/>
            <ac:spMk id="2" creationId="{04CB751A-4E30-4D51-BAD7-4D6FDEC38BF9}"/>
          </ac:spMkLst>
        </pc:spChg>
      </pc:sldChg>
      <pc:sldChg chg="modSp new del mod">
        <pc:chgData name="JIANG, Guanlin [Student]" userId="92a9c807-4a6e-4c45-8296-0a0199962214" providerId="ADAL" clId="{864D1D66-2035-4E91-BCF8-EB4E3A991D84}" dt="2021-10-28T09:29:34.994" v="151" actId="47"/>
        <pc:sldMkLst>
          <pc:docMk/>
          <pc:sldMk cId="3816028529" sldId="291"/>
        </pc:sldMkLst>
        <pc:spChg chg="mod">
          <ac:chgData name="JIANG, Guanlin [Student]" userId="92a9c807-4a6e-4c45-8296-0a0199962214" providerId="ADAL" clId="{864D1D66-2035-4E91-BCF8-EB4E3A991D84}" dt="2021-10-28T08:50:17.520" v="20" actId="20577"/>
          <ac:spMkLst>
            <pc:docMk/>
            <pc:sldMk cId="3816028529" sldId="291"/>
            <ac:spMk id="2" creationId="{97835817-2EFB-457E-8D78-C43E4B59ADC8}"/>
          </ac:spMkLst>
        </pc:spChg>
      </pc:sldChg>
      <pc:sldChg chg="modSp new del mod">
        <pc:chgData name="JIANG, Guanlin [Student]" userId="92a9c807-4a6e-4c45-8296-0a0199962214" providerId="ADAL" clId="{864D1D66-2035-4E91-BCF8-EB4E3A991D84}" dt="2021-10-28T09:29:35.604" v="152" actId="47"/>
        <pc:sldMkLst>
          <pc:docMk/>
          <pc:sldMk cId="1514983938" sldId="292"/>
        </pc:sldMkLst>
        <pc:spChg chg="mod">
          <ac:chgData name="JIANG, Guanlin [Student]" userId="92a9c807-4a6e-4c45-8296-0a0199962214" providerId="ADAL" clId="{864D1D66-2035-4E91-BCF8-EB4E3A991D84}" dt="2021-10-28T08:50:19.786" v="21"/>
          <ac:spMkLst>
            <pc:docMk/>
            <pc:sldMk cId="1514983938" sldId="292"/>
            <ac:spMk id="2" creationId="{A0EAF5C3-DB4F-42BF-91E6-46524A7B886A}"/>
          </ac:spMkLst>
        </pc:spChg>
      </pc:sldChg>
      <pc:sldChg chg="modSp modTransition">
        <pc:chgData name="JIANG, Guanlin [Student]" userId="92a9c807-4a6e-4c45-8296-0a0199962214" providerId="ADAL" clId="{864D1D66-2035-4E91-BCF8-EB4E3A991D84}" dt="2021-11-06T06:26:02.023" v="3470"/>
        <pc:sldMkLst>
          <pc:docMk/>
          <pc:sldMk cId="3128612875" sldId="293"/>
        </pc:sldMkLst>
        <pc:spChg chg="mod">
          <ac:chgData name="JIANG, Guanlin [Student]" userId="92a9c807-4a6e-4c45-8296-0a0199962214" providerId="ADAL" clId="{864D1D66-2035-4E91-BCF8-EB4E3A991D84}" dt="2021-11-06T03:25:21.760" v="3429"/>
          <ac:spMkLst>
            <pc:docMk/>
            <pc:sldMk cId="3128612875" sldId="293"/>
            <ac:spMk id="2" creationId="{EADFB79E-5391-4D15-B852-DAB5A8720BD9}"/>
          </ac:spMkLst>
        </pc:spChg>
      </pc:sldChg>
      <pc:sldChg chg="addSp delSp modTransition delDesignElem">
        <pc:chgData name="JIANG, Guanlin [Student]" userId="92a9c807-4a6e-4c45-8296-0a0199962214" providerId="ADAL" clId="{864D1D66-2035-4E91-BCF8-EB4E3A991D84}" dt="2021-11-06T06:26:02.023" v="3470"/>
        <pc:sldMkLst>
          <pc:docMk/>
          <pc:sldMk cId="942343519" sldId="294"/>
        </pc:sldMkLst>
        <pc:spChg chg="add del">
          <ac:chgData name="JIANG, Guanlin [Student]" userId="92a9c807-4a6e-4c45-8296-0a0199962214" providerId="ADAL" clId="{864D1D66-2035-4E91-BCF8-EB4E3A991D84}" dt="2021-11-06T03:25:10.805" v="3423"/>
          <ac:spMkLst>
            <pc:docMk/>
            <pc:sldMk cId="942343519" sldId="294"/>
            <ac:spMk id="9" creationId="{1FFF7873-0DD0-4FEA-8FE9-8DD8AEA4315B}"/>
          </ac:spMkLst>
        </pc:spChg>
        <pc:picChg chg="add del">
          <ac:chgData name="JIANG, Guanlin [Student]" userId="92a9c807-4a6e-4c45-8296-0a0199962214" providerId="ADAL" clId="{864D1D66-2035-4E91-BCF8-EB4E3A991D84}" dt="2021-11-06T03:25:10.805" v="3423"/>
          <ac:picMkLst>
            <pc:docMk/>
            <pc:sldMk cId="942343519" sldId="294"/>
            <ac:picMk id="11" creationId="{82284447-B84C-4C3B-98EA-03E44DB755D8}"/>
          </ac:picMkLst>
        </pc:picChg>
        <pc:picChg chg="add del">
          <ac:chgData name="JIANG, Guanlin [Student]" userId="92a9c807-4a6e-4c45-8296-0a0199962214" providerId="ADAL" clId="{864D1D66-2035-4E91-BCF8-EB4E3A991D84}" dt="2021-11-06T03:25:10.805" v="3423"/>
          <ac:picMkLst>
            <pc:docMk/>
            <pc:sldMk cId="942343519" sldId="294"/>
            <ac:picMk id="15" creationId="{DD2CF979-0F0E-4E68-A483-DBF0A635F3EC}"/>
          </ac:picMkLst>
        </pc:picChg>
        <pc:cxnChg chg="add del">
          <ac:chgData name="JIANG, Guanlin [Student]" userId="92a9c807-4a6e-4c45-8296-0a0199962214" providerId="ADAL" clId="{864D1D66-2035-4E91-BCF8-EB4E3A991D84}" dt="2021-11-06T03:25:10.805" v="3423"/>
          <ac:cxnSpMkLst>
            <pc:docMk/>
            <pc:sldMk cId="942343519" sldId="294"/>
            <ac:cxnSpMk id="13" creationId="{4140E084-3765-4F4D-AD43-DDB43996997B}"/>
          </ac:cxnSpMkLst>
        </pc:cxnChg>
      </pc:sldChg>
      <pc:sldChg chg="modSp modTransition">
        <pc:chgData name="JIANG, Guanlin [Student]" userId="92a9c807-4a6e-4c45-8296-0a0199962214" providerId="ADAL" clId="{864D1D66-2035-4E91-BCF8-EB4E3A991D84}" dt="2021-11-06T06:26:02.023" v="3470"/>
        <pc:sldMkLst>
          <pc:docMk/>
          <pc:sldMk cId="2031892807" sldId="295"/>
        </pc:sldMkLst>
        <pc:spChg chg="mod">
          <ac:chgData name="JIANG, Guanlin [Student]" userId="92a9c807-4a6e-4c45-8296-0a0199962214" providerId="ADAL" clId="{864D1D66-2035-4E91-BCF8-EB4E3A991D84}" dt="2021-11-06T03:25:21.760" v="3429"/>
          <ac:spMkLst>
            <pc:docMk/>
            <pc:sldMk cId="2031892807" sldId="295"/>
            <ac:spMk id="2" creationId="{BB2562A3-D7EF-4581-9F88-F9B1FD08F6C6}"/>
          </ac:spMkLst>
        </pc:spChg>
      </pc:sldChg>
      <pc:sldChg chg="modSp modTransition">
        <pc:chgData name="JIANG, Guanlin [Student]" userId="92a9c807-4a6e-4c45-8296-0a0199962214" providerId="ADAL" clId="{864D1D66-2035-4E91-BCF8-EB4E3A991D84}" dt="2021-11-06T06:26:02.023" v="3470"/>
        <pc:sldMkLst>
          <pc:docMk/>
          <pc:sldMk cId="134935931" sldId="296"/>
        </pc:sldMkLst>
        <pc:spChg chg="mod">
          <ac:chgData name="JIANG, Guanlin [Student]" userId="92a9c807-4a6e-4c45-8296-0a0199962214" providerId="ADAL" clId="{864D1D66-2035-4E91-BCF8-EB4E3A991D84}" dt="2021-11-06T03:25:21.760" v="3429"/>
          <ac:spMkLst>
            <pc:docMk/>
            <pc:sldMk cId="134935931" sldId="296"/>
            <ac:spMk id="2" creationId="{0364AEEE-5C04-4F8C-8632-B1588B3F7128}"/>
          </ac:spMkLst>
        </pc:spChg>
      </pc:sldChg>
      <pc:sldChg chg="modSp modTransition">
        <pc:chgData name="JIANG, Guanlin [Student]" userId="92a9c807-4a6e-4c45-8296-0a0199962214" providerId="ADAL" clId="{864D1D66-2035-4E91-BCF8-EB4E3A991D84}" dt="2021-11-06T06:26:02.023" v="3470"/>
        <pc:sldMkLst>
          <pc:docMk/>
          <pc:sldMk cId="625980481" sldId="297"/>
        </pc:sldMkLst>
        <pc:spChg chg="mod">
          <ac:chgData name="JIANG, Guanlin [Student]" userId="92a9c807-4a6e-4c45-8296-0a0199962214" providerId="ADAL" clId="{864D1D66-2035-4E91-BCF8-EB4E3A991D84}" dt="2021-11-06T03:25:21.760" v="3429"/>
          <ac:spMkLst>
            <pc:docMk/>
            <pc:sldMk cId="625980481" sldId="297"/>
            <ac:spMk id="2" creationId="{445497D2-B8C8-42CE-9A5B-A42CF89EFFEF}"/>
          </ac:spMkLst>
        </pc:spChg>
      </pc:sldChg>
      <pc:sldChg chg="modSp mod modTransition">
        <pc:chgData name="JIANG, Guanlin [Student]" userId="92a9c807-4a6e-4c45-8296-0a0199962214" providerId="ADAL" clId="{864D1D66-2035-4E91-BCF8-EB4E3A991D84}" dt="2021-11-06T06:26:02.023" v="3470"/>
        <pc:sldMkLst>
          <pc:docMk/>
          <pc:sldMk cId="3034863823" sldId="298"/>
        </pc:sldMkLst>
        <pc:spChg chg="mod">
          <ac:chgData name="JIANG, Guanlin [Student]" userId="92a9c807-4a6e-4c45-8296-0a0199962214" providerId="ADAL" clId="{864D1D66-2035-4E91-BCF8-EB4E3A991D84}" dt="2021-11-06T03:25:21.760" v="3429"/>
          <ac:spMkLst>
            <pc:docMk/>
            <pc:sldMk cId="3034863823" sldId="298"/>
            <ac:spMk id="2" creationId="{51A25885-3D00-4049-9461-687AE78125B5}"/>
          </ac:spMkLst>
        </pc:spChg>
        <pc:spChg chg="mod">
          <ac:chgData name="JIANG, Guanlin [Student]" userId="92a9c807-4a6e-4c45-8296-0a0199962214" providerId="ADAL" clId="{864D1D66-2035-4E91-BCF8-EB4E3A991D84}" dt="2021-11-06T03:25:21.760" v="3429"/>
          <ac:spMkLst>
            <pc:docMk/>
            <pc:sldMk cId="3034863823" sldId="298"/>
            <ac:spMk id="3" creationId="{C583479A-FDF1-4CCA-A1CF-3D370F6864A7}"/>
          </ac:spMkLst>
        </pc:spChg>
      </pc:sldChg>
      <pc:sldChg chg="modSp ord modTransition">
        <pc:chgData name="JIANG, Guanlin [Student]" userId="92a9c807-4a6e-4c45-8296-0a0199962214" providerId="ADAL" clId="{864D1D66-2035-4E91-BCF8-EB4E3A991D84}" dt="2021-11-06T06:26:02.023" v="3470"/>
        <pc:sldMkLst>
          <pc:docMk/>
          <pc:sldMk cId="2722627411" sldId="300"/>
        </pc:sldMkLst>
        <pc:spChg chg="mod">
          <ac:chgData name="JIANG, Guanlin [Student]" userId="92a9c807-4a6e-4c45-8296-0a0199962214" providerId="ADAL" clId="{864D1D66-2035-4E91-BCF8-EB4E3A991D84}" dt="2021-11-06T03:25:21.760" v="3429"/>
          <ac:spMkLst>
            <pc:docMk/>
            <pc:sldMk cId="2722627411" sldId="300"/>
            <ac:spMk id="2" creationId="{61909873-8EBC-2449-853B-42D941A0D2A3}"/>
          </ac:spMkLst>
        </pc:spChg>
      </pc:sldChg>
      <pc:sldChg chg="modSp">
        <pc:chgData name="JIANG, Guanlin [Student]" userId="92a9c807-4a6e-4c45-8296-0a0199962214" providerId="ADAL" clId="{864D1D66-2035-4E91-BCF8-EB4E3A991D84}" dt="2021-11-05T14:23:11.482" v="3237"/>
        <pc:sldMkLst>
          <pc:docMk/>
          <pc:sldMk cId="1338790355" sldId="301"/>
        </pc:sldMkLst>
        <pc:spChg chg="mod">
          <ac:chgData name="JIANG, Guanlin [Student]" userId="92a9c807-4a6e-4c45-8296-0a0199962214" providerId="ADAL" clId="{864D1D66-2035-4E91-BCF8-EB4E3A991D84}" dt="2021-11-05T14:23:11.482" v="3237"/>
          <ac:spMkLst>
            <pc:docMk/>
            <pc:sldMk cId="1338790355" sldId="301"/>
            <ac:spMk id="2" creationId="{7879E4BF-BA46-E248-87E6-623DAB2DB467}"/>
          </ac:spMkLst>
        </pc:spChg>
      </pc:sldChg>
      <pc:sldChg chg="modSp mod modTransition">
        <pc:chgData name="JIANG, Guanlin [Student]" userId="92a9c807-4a6e-4c45-8296-0a0199962214" providerId="ADAL" clId="{864D1D66-2035-4E91-BCF8-EB4E3A991D84}" dt="2021-11-06T06:26:02.023" v="3470"/>
        <pc:sldMkLst>
          <pc:docMk/>
          <pc:sldMk cId="1470053293" sldId="302"/>
        </pc:sldMkLst>
        <pc:spChg chg="mod">
          <ac:chgData name="JIANG, Guanlin [Student]" userId="92a9c807-4a6e-4c45-8296-0a0199962214" providerId="ADAL" clId="{864D1D66-2035-4E91-BCF8-EB4E3A991D84}" dt="2021-11-03T04:17:57.085" v="287" actId="313"/>
          <ac:spMkLst>
            <pc:docMk/>
            <pc:sldMk cId="1470053293" sldId="302"/>
            <ac:spMk id="2" creationId="{53D5512D-052D-45BA-9644-1BAB405F7635}"/>
          </ac:spMkLst>
        </pc:spChg>
        <pc:spChg chg="mod">
          <ac:chgData name="JIANG, Guanlin [Student]" userId="92a9c807-4a6e-4c45-8296-0a0199962214" providerId="ADAL" clId="{864D1D66-2035-4E91-BCF8-EB4E3A991D84}" dt="2021-11-05T14:23:11.482" v="3237"/>
          <ac:spMkLst>
            <pc:docMk/>
            <pc:sldMk cId="1470053293" sldId="302"/>
            <ac:spMk id="3" creationId="{B4EE1CA6-79FA-44C6-AF9D-75FE39F92A2E}"/>
          </ac:spMkLst>
        </pc:spChg>
      </pc:sldChg>
      <pc:sldChg chg="modSp mod modTransition">
        <pc:chgData name="JIANG, Guanlin [Student]" userId="92a9c807-4a6e-4c45-8296-0a0199962214" providerId="ADAL" clId="{864D1D66-2035-4E91-BCF8-EB4E3A991D84}" dt="2021-11-06T06:26:02.023" v="3470"/>
        <pc:sldMkLst>
          <pc:docMk/>
          <pc:sldMk cId="2117921670" sldId="303"/>
        </pc:sldMkLst>
        <pc:spChg chg="mod">
          <ac:chgData name="JIANG, Guanlin [Student]" userId="92a9c807-4a6e-4c45-8296-0a0199962214" providerId="ADAL" clId="{864D1D66-2035-4E91-BCF8-EB4E3A991D84}" dt="2021-11-06T03:25:21.760" v="3429"/>
          <ac:spMkLst>
            <pc:docMk/>
            <pc:sldMk cId="2117921670" sldId="303"/>
            <ac:spMk id="2" creationId="{1B53A89D-9B70-4993-8E2E-833527E5137D}"/>
          </ac:spMkLst>
        </pc:spChg>
        <pc:spChg chg="mod">
          <ac:chgData name="JIANG, Guanlin [Student]" userId="92a9c807-4a6e-4c45-8296-0a0199962214" providerId="ADAL" clId="{864D1D66-2035-4E91-BCF8-EB4E3A991D84}" dt="2021-11-05T14:23:11.482" v="3237"/>
          <ac:spMkLst>
            <pc:docMk/>
            <pc:sldMk cId="2117921670" sldId="303"/>
            <ac:spMk id="3" creationId="{1A107285-E5C2-4EBE-9A4A-667FC06E03D3}"/>
          </ac:spMkLst>
        </pc:spChg>
      </pc:sldChg>
      <pc:sldChg chg="modSp modTransition">
        <pc:chgData name="JIANG, Guanlin [Student]" userId="92a9c807-4a6e-4c45-8296-0a0199962214" providerId="ADAL" clId="{864D1D66-2035-4E91-BCF8-EB4E3A991D84}" dt="2021-11-06T06:26:02.023" v="3470"/>
        <pc:sldMkLst>
          <pc:docMk/>
          <pc:sldMk cId="1894011885" sldId="304"/>
        </pc:sldMkLst>
        <pc:spChg chg="mod">
          <ac:chgData name="JIANG, Guanlin [Student]" userId="92a9c807-4a6e-4c45-8296-0a0199962214" providerId="ADAL" clId="{864D1D66-2035-4E91-BCF8-EB4E3A991D84}" dt="2021-11-06T03:25:21.760" v="3429"/>
          <ac:spMkLst>
            <pc:docMk/>
            <pc:sldMk cId="1894011885" sldId="304"/>
            <ac:spMk id="2" creationId="{03B8A5CE-454E-4150-85BE-A84FD9B0B48F}"/>
          </ac:spMkLst>
        </pc:spChg>
      </pc:sldChg>
      <pc:sldChg chg="modSp mod modTransition">
        <pc:chgData name="JIANG, Guanlin [Student]" userId="92a9c807-4a6e-4c45-8296-0a0199962214" providerId="ADAL" clId="{864D1D66-2035-4E91-BCF8-EB4E3A991D84}" dt="2021-11-06T06:26:02.023" v="3470"/>
        <pc:sldMkLst>
          <pc:docMk/>
          <pc:sldMk cId="2628438007" sldId="306"/>
        </pc:sldMkLst>
        <pc:spChg chg="mod">
          <ac:chgData name="JIANG, Guanlin [Student]" userId="92a9c807-4a6e-4c45-8296-0a0199962214" providerId="ADAL" clId="{864D1D66-2035-4E91-BCF8-EB4E3A991D84}" dt="2021-11-06T03:25:21.760" v="3429"/>
          <ac:spMkLst>
            <pc:docMk/>
            <pc:sldMk cId="2628438007" sldId="306"/>
            <ac:spMk id="2" creationId="{C02F1111-5F64-492C-B6D6-581031F1AEFA}"/>
          </ac:spMkLst>
        </pc:spChg>
        <pc:spChg chg="mod">
          <ac:chgData name="JIANG, Guanlin [Student]" userId="92a9c807-4a6e-4c45-8296-0a0199962214" providerId="ADAL" clId="{864D1D66-2035-4E91-BCF8-EB4E3A991D84}" dt="2021-11-05T14:23:11.482" v="3237"/>
          <ac:spMkLst>
            <pc:docMk/>
            <pc:sldMk cId="2628438007" sldId="306"/>
            <ac:spMk id="3" creationId="{B3F9680A-1A0B-4018-B390-9FC9CBA553B9}"/>
          </ac:spMkLst>
        </pc:spChg>
      </pc:sldChg>
      <pc:sldChg chg="modTransition">
        <pc:chgData name="JIANG, Guanlin [Student]" userId="92a9c807-4a6e-4c45-8296-0a0199962214" providerId="ADAL" clId="{864D1D66-2035-4E91-BCF8-EB4E3A991D84}" dt="2021-11-06T06:26:02.023" v="3470"/>
        <pc:sldMkLst>
          <pc:docMk/>
          <pc:sldMk cId="436578111" sldId="307"/>
        </pc:sldMkLst>
      </pc:sldChg>
      <pc:sldChg chg="modSp mod modTransition">
        <pc:chgData name="JIANG, Guanlin [Student]" userId="92a9c807-4a6e-4c45-8296-0a0199962214" providerId="ADAL" clId="{864D1D66-2035-4E91-BCF8-EB4E3A991D84}" dt="2021-11-06T06:26:02.023" v="3470"/>
        <pc:sldMkLst>
          <pc:docMk/>
          <pc:sldMk cId="2958336857" sldId="308"/>
        </pc:sldMkLst>
        <pc:spChg chg="mod">
          <ac:chgData name="JIANG, Guanlin [Student]" userId="92a9c807-4a6e-4c45-8296-0a0199962214" providerId="ADAL" clId="{864D1D66-2035-4E91-BCF8-EB4E3A991D84}" dt="2021-11-03T02:42:06.539" v="264" actId="313"/>
          <ac:spMkLst>
            <pc:docMk/>
            <pc:sldMk cId="2958336857" sldId="308"/>
            <ac:spMk id="3" creationId="{47C7A4C4-B66A-4FE0-9336-C9493A945B59}"/>
          </ac:spMkLst>
        </pc:spChg>
      </pc:sldChg>
      <pc:sldChg chg="modSp modTransition">
        <pc:chgData name="JIANG, Guanlin [Student]" userId="92a9c807-4a6e-4c45-8296-0a0199962214" providerId="ADAL" clId="{864D1D66-2035-4E91-BCF8-EB4E3A991D84}" dt="2021-11-06T06:26:02.023" v="3470"/>
        <pc:sldMkLst>
          <pc:docMk/>
          <pc:sldMk cId="1717338889" sldId="309"/>
        </pc:sldMkLst>
        <pc:spChg chg="mod">
          <ac:chgData name="JIANG, Guanlin [Student]" userId="92a9c807-4a6e-4c45-8296-0a0199962214" providerId="ADAL" clId="{864D1D66-2035-4E91-BCF8-EB4E3A991D84}" dt="2021-11-06T03:25:21.760" v="3429"/>
          <ac:spMkLst>
            <pc:docMk/>
            <pc:sldMk cId="1717338889" sldId="309"/>
            <ac:spMk id="2" creationId="{945C6938-3E2B-44FB-99BC-DACB9B4FF9C5}"/>
          </ac:spMkLst>
        </pc:spChg>
        <pc:spChg chg="mod">
          <ac:chgData name="JIANG, Guanlin [Student]" userId="92a9c807-4a6e-4c45-8296-0a0199962214" providerId="ADAL" clId="{864D1D66-2035-4E91-BCF8-EB4E3A991D84}" dt="2021-11-06T03:25:21.760" v="3429"/>
          <ac:spMkLst>
            <pc:docMk/>
            <pc:sldMk cId="1717338889" sldId="309"/>
            <ac:spMk id="3" creationId="{9D2CC42C-64A8-4B31-9CE9-EB4F3FDC9637}"/>
          </ac:spMkLst>
        </pc:spChg>
      </pc:sldChg>
      <pc:sldChg chg="modSp modTransition">
        <pc:chgData name="JIANG, Guanlin [Student]" userId="92a9c807-4a6e-4c45-8296-0a0199962214" providerId="ADAL" clId="{864D1D66-2035-4E91-BCF8-EB4E3A991D84}" dt="2021-11-06T06:26:02.023" v="3470"/>
        <pc:sldMkLst>
          <pc:docMk/>
          <pc:sldMk cId="96234397" sldId="310"/>
        </pc:sldMkLst>
        <pc:spChg chg="mod">
          <ac:chgData name="JIANG, Guanlin [Student]" userId="92a9c807-4a6e-4c45-8296-0a0199962214" providerId="ADAL" clId="{864D1D66-2035-4E91-BCF8-EB4E3A991D84}" dt="2021-11-03T03:58:43.756" v="279"/>
          <ac:spMkLst>
            <pc:docMk/>
            <pc:sldMk cId="96234397" sldId="310"/>
            <ac:spMk id="3" creationId="{8995A3A4-0510-4D4F-84DD-8C85847BF514}"/>
          </ac:spMkLst>
        </pc:spChg>
      </pc:sldChg>
      <pc:sldChg chg="addSp delSp modSp mod modTransition delDesignElem">
        <pc:chgData name="JIANG, Guanlin [Student]" userId="92a9c807-4a6e-4c45-8296-0a0199962214" providerId="ADAL" clId="{864D1D66-2035-4E91-BCF8-EB4E3A991D84}" dt="2021-11-06T06:26:02.023" v="3470"/>
        <pc:sldMkLst>
          <pc:docMk/>
          <pc:sldMk cId="710481863" sldId="312"/>
        </pc:sldMkLst>
        <pc:spChg chg="mod">
          <ac:chgData name="JIANG, Guanlin [Student]" userId="92a9c807-4a6e-4c45-8296-0a0199962214" providerId="ADAL" clId="{864D1D66-2035-4E91-BCF8-EB4E3A991D84}" dt="2021-11-05T14:23:11.482" v="3237"/>
          <ac:spMkLst>
            <pc:docMk/>
            <pc:sldMk cId="710481863" sldId="312"/>
            <ac:spMk id="2" creationId="{A359DE0D-8828-4B68-8BF7-C732DE210029}"/>
          </ac:spMkLst>
        </pc:spChg>
        <pc:spChg chg="add del">
          <ac:chgData name="JIANG, Guanlin [Student]" userId="92a9c807-4a6e-4c45-8296-0a0199962214" providerId="ADAL" clId="{864D1D66-2035-4E91-BCF8-EB4E3A991D84}" dt="2021-11-06T03:25:10.805" v="3423"/>
          <ac:spMkLst>
            <pc:docMk/>
            <pc:sldMk cId="710481863" sldId="312"/>
            <ac:spMk id="13" creationId="{1FBC03EB-862D-4D76-86C8-D46EA6870ED7}"/>
          </ac:spMkLst>
        </pc:spChg>
        <pc:picChg chg="add del">
          <ac:chgData name="JIANG, Guanlin [Student]" userId="92a9c807-4a6e-4c45-8296-0a0199962214" providerId="ADAL" clId="{864D1D66-2035-4E91-BCF8-EB4E3A991D84}" dt="2021-11-06T03:25:10.805" v="3423"/>
          <ac:picMkLst>
            <pc:docMk/>
            <pc:sldMk cId="710481863" sldId="312"/>
            <ac:picMk id="15" creationId="{BF5AF27D-8968-4026-A0D7-F3C1095D8CD1}"/>
          </ac:picMkLst>
        </pc:picChg>
        <pc:picChg chg="add del">
          <ac:chgData name="JIANG, Guanlin [Student]" userId="92a9c807-4a6e-4c45-8296-0a0199962214" providerId="ADAL" clId="{864D1D66-2035-4E91-BCF8-EB4E3A991D84}" dt="2021-11-06T03:25:10.805" v="3423"/>
          <ac:picMkLst>
            <pc:docMk/>
            <pc:sldMk cId="710481863" sldId="312"/>
            <ac:picMk id="17" creationId="{71C00582-EE13-4000-838D-ABBF1D2B4832}"/>
          </ac:picMkLst>
        </pc:picChg>
      </pc:sldChg>
      <pc:sldChg chg="modTransition">
        <pc:chgData name="JIANG, Guanlin [Student]" userId="92a9c807-4a6e-4c45-8296-0a0199962214" providerId="ADAL" clId="{864D1D66-2035-4E91-BCF8-EB4E3A991D84}" dt="2021-11-06T06:26:02.023" v="3470"/>
        <pc:sldMkLst>
          <pc:docMk/>
          <pc:sldMk cId="3291038507" sldId="313"/>
        </pc:sldMkLst>
      </pc:sldChg>
      <pc:sldChg chg="modSp modTransition">
        <pc:chgData name="JIANG, Guanlin [Student]" userId="92a9c807-4a6e-4c45-8296-0a0199962214" providerId="ADAL" clId="{864D1D66-2035-4E91-BCF8-EB4E3A991D84}" dt="2021-11-06T06:26:02.023" v="3470"/>
        <pc:sldMkLst>
          <pc:docMk/>
          <pc:sldMk cId="314428114" sldId="314"/>
        </pc:sldMkLst>
        <pc:spChg chg="mod">
          <ac:chgData name="JIANG, Guanlin [Student]" userId="92a9c807-4a6e-4c45-8296-0a0199962214" providerId="ADAL" clId="{864D1D66-2035-4E91-BCF8-EB4E3A991D84}" dt="2021-11-06T03:25:21.760" v="3429"/>
          <ac:spMkLst>
            <pc:docMk/>
            <pc:sldMk cId="314428114" sldId="314"/>
            <ac:spMk id="2" creationId="{1CECFB86-A5AE-4B5A-A98F-5FE085EA061E}"/>
          </ac:spMkLst>
        </pc:spChg>
      </pc:sldChg>
      <pc:sldChg chg="addSp delSp modSp mod modTransition delDesignElem">
        <pc:chgData name="JIANG, Guanlin [Student]" userId="92a9c807-4a6e-4c45-8296-0a0199962214" providerId="ADAL" clId="{864D1D66-2035-4E91-BCF8-EB4E3A991D84}" dt="2021-11-06T06:26:02.023" v="3470"/>
        <pc:sldMkLst>
          <pc:docMk/>
          <pc:sldMk cId="3438996975" sldId="315"/>
        </pc:sldMkLst>
        <pc:spChg chg="mod">
          <ac:chgData name="JIANG, Guanlin [Student]" userId="92a9c807-4a6e-4c45-8296-0a0199962214" providerId="ADAL" clId="{864D1D66-2035-4E91-BCF8-EB4E3A991D84}" dt="2021-11-05T14:23:11.482" v="3237"/>
          <ac:spMkLst>
            <pc:docMk/>
            <pc:sldMk cId="3438996975" sldId="315"/>
            <ac:spMk id="2" creationId="{B6CBA5A7-612F-42FD-8014-24CE0E72EE20}"/>
          </ac:spMkLst>
        </pc:spChg>
        <pc:spChg chg="add del">
          <ac:chgData name="JIANG, Guanlin [Student]" userId="92a9c807-4a6e-4c45-8296-0a0199962214" providerId="ADAL" clId="{864D1D66-2035-4E91-BCF8-EB4E3A991D84}" dt="2021-11-06T03:25:10.805" v="3423"/>
          <ac:spMkLst>
            <pc:docMk/>
            <pc:sldMk cId="3438996975" sldId="315"/>
            <ac:spMk id="10" creationId="{1FBC03EB-862D-4D76-86C8-D46EA6870ED7}"/>
          </ac:spMkLst>
        </pc:spChg>
        <pc:picChg chg="add del">
          <ac:chgData name="JIANG, Guanlin [Student]" userId="92a9c807-4a6e-4c45-8296-0a0199962214" providerId="ADAL" clId="{864D1D66-2035-4E91-BCF8-EB4E3A991D84}" dt="2021-11-06T03:25:10.805" v="3423"/>
          <ac:picMkLst>
            <pc:docMk/>
            <pc:sldMk cId="3438996975" sldId="315"/>
            <ac:picMk id="12" creationId="{BF5AF27D-8968-4026-A0D7-F3C1095D8CD1}"/>
          </ac:picMkLst>
        </pc:picChg>
        <pc:picChg chg="add del">
          <ac:chgData name="JIANG, Guanlin [Student]" userId="92a9c807-4a6e-4c45-8296-0a0199962214" providerId="ADAL" clId="{864D1D66-2035-4E91-BCF8-EB4E3A991D84}" dt="2021-11-06T03:25:10.805" v="3423"/>
          <ac:picMkLst>
            <pc:docMk/>
            <pc:sldMk cId="3438996975" sldId="315"/>
            <ac:picMk id="14" creationId="{71C00582-EE13-4000-838D-ABBF1D2B4832}"/>
          </ac:picMkLst>
        </pc:picChg>
      </pc:sldChg>
      <pc:sldChg chg="modTransition">
        <pc:chgData name="JIANG, Guanlin [Student]" userId="92a9c807-4a6e-4c45-8296-0a0199962214" providerId="ADAL" clId="{864D1D66-2035-4E91-BCF8-EB4E3A991D84}" dt="2021-11-06T06:26:02.023" v="3470"/>
        <pc:sldMkLst>
          <pc:docMk/>
          <pc:sldMk cId="154514253" sldId="317"/>
        </pc:sldMkLst>
      </pc:sldChg>
      <pc:sldChg chg="delSp modSp modTransition delDesignElem">
        <pc:chgData name="JIANG, Guanlin [Student]" userId="92a9c807-4a6e-4c45-8296-0a0199962214" providerId="ADAL" clId="{864D1D66-2035-4E91-BCF8-EB4E3A991D84}" dt="2021-11-06T06:26:02.023" v="3470"/>
        <pc:sldMkLst>
          <pc:docMk/>
          <pc:sldMk cId="2866029455" sldId="319"/>
        </pc:sldMkLst>
        <pc:spChg chg="mod">
          <ac:chgData name="JIANG, Guanlin [Student]" userId="92a9c807-4a6e-4c45-8296-0a0199962214" providerId="ADAL" clId="{864D1D66-2035-4E91-BCF8-EB4E3A991D84}" dt="2021-11-06T03:25:21.760" v="3429"/>
          <ac:spMkLst>
            <pc:docMk/>
            <pc:sldMk cId="2866029455" sldId="319"/>
            <ac:spMk id="2" creationId="{8C022072-AF47-4E70-B93C-E30425B4E2D1}"/>
          </ac:spMkLst>
        </pc:spChg>
        <pc:spChg chg="mod">
          <ac:chgData name="JIANG, Guanlin [Student]" userId="92a9c807-4a6e-4c45-8296-0a0199962214" providerId="ADAL" clId="{864D1D66-2035-4E91-BCF8-EB4E3A991D84}" dt="2021-11-06T03:25:21.760" v="3429"/>
          <ac:spMkLst>
            <pc:docMk/>
            <pc:sldMk cId="2866029455" sldId="319"/>
            <ac:spMk id="3" creationId="{B665F248-8AB9-4393-BBAC-0DE92F610F59}"/>
          </ac:spMkLst>
        </pc:spChg>
        <pc:spChg chg="del">
          <ac:chgData name="JIANG, Guanlin [Student]" userId="92a9c807-4a6e-4c45-8296-0a0199962214" providerId="ADAL" clId="{864D1D66-2035-4E91-BCF8-EB4E3A991D84}" dt="2021-11-06T03:25:10.805" v="3423"/>
          <ac:spMkLst>
            <pc:docMk/>
            <pc:sldMk cId="2866029455" sldId="319"/>
            <ac:spMk id="9" creationId="{FC627CB9-AECD-41DE-84E9-2A4715D30DDC}"/>
          </ac:spMkLst>
        </pc:spChg>
        <pc:picChg chg="del">
          <ac:chgData name="JIANG, Guanlin [Student]" userId="92a9c807-4a6e-4c45-8296-0a0199962214" providerId="ADAL" clId="{864D1D66-2035-4E91-BCF8-EB4E3A991D84}" dt="2021-11-06T03:25:10.805" v="3423"/>
          <ac:picMkLst>
            <pc:docMk/>
            <pc:sldMk cId="2866029455" sldId="319"/>
            <ac:picMk id="11" creationId="{98696563-D54B-4D4B-A776-AF4D907DA571}"/>
          </ac:picMkLst>
        </pc:picChg>
        <pc:picChg chg="del">
          <ac:chgData name="JIANG, Guanlin [Student]" userId="92a9c807-4a6e-4c45-8296-0a0199962214" providerId="ADAL" clId="{864D1D66-2035-4E91-BCF8-EB4E3A991D84}" dt="2021-11-06T03:25:10.805" v="3423"/>
          <ac:picMkLst>
            <pc:docMk/>
            <pc:sldMk cId="2866029455" sldId="319"/>
            <ac:picMk id="13" creationId="{80650CB7-77AF-4F12-B1CA-C32A3CF4116E}"/>
          </ac:picMkLst>
        </pc:picChg>
      </pc:sldChg>
      <pc:sldChg chg="modSp new del mod">
        <pc:chgData name="JIANG, Guanlin [Student]" userId="92a9c807-4a6e-4c45-8296-0a0199962214" providerId="ADAL" clId="{864D1D66-2035-4E91-BCF8-EB4E3A991D84}" dt="2021-11-03T16:21:25.376" v="373" actId="2696"/>
        <pc:sldMkLst>
          <pc:docMk/>
          <pc:sldMk cId="2264764812" sldId="320"/>
        </pc:sldMkLst>
        <pc:spChg chg="mod">
          <ac:chgData name="JIANG, Guanlin [Student]" userId="92a9c807-4a6e-4c45-8296-0a0199962214" providerId="ADAL" clId="{864D1D66-2035-4E91-BCF8-EB4E3A991D84}" dt="2021-11-03T16:20:10.308" v="353" actId="404"/>
          <ac:spMkLst>
            <pc:docMk/>
            <pc:sldMk cId="2264764812" sldId="320"/>
            <ac:spMk id="2" creationId="{7BE3BB24-9644-40C3-9F97-E03DA14F5D57}"/>
          </ac:spMkLst>
        </pc:spChg>
        <pc:spChg chg="mod">
          <ac:chgData name="JIANG, Guanlin [Student]" userId="92a9c807-4a6e-4c45-8296-0a0199962214" providerId="ADAL" clId="{864D1D66-2035-4E91-BCF8-EB4E3A991D84}" dt="2021-11-03T16:20:57.601" v="370" actId="1076"/>
          <ac:spMkLst>
            <pc:docMk/>
            <pc:sldMk cId="2264764812" sldId="320"/>
            <ac:spMk id="3" creationId="{1EA84E63-C8E4-46A6-9376-2D53CC1F5992}"/>
          </ac:spMkLst>
        </pc:spChg>
      </pc:sldChg>
      <pc:sldChg chg="modSp add mod modTransition">
        <pc:chgData name="JIANG, Guanlin [Student]" userId="92a9c807-4a6e-4c45-8296-0a0199962214" providerId="ADAL" clId="{864D1D66-2035-4E91-BCF8-EB4E3A991D84}" dt="2021-11-06T06:26:02.023" v="3470"/>
        <pc:sldMkLst>
          <pc:docMk/>
          <pc:sldMk cId="2759051006" sldId="320"/>
        </pc:sldMkLst>
        <pc:spChg chg="mod">
          <ac:chgData name="JIANG, Guanlin [Student]" userId="92a9c807-4a6e-4c45-8296-0a0199962214" providerId="ADAL" clId="{864D1D66-2035-4E91-BCF8-EB4E3A991D84}" dt="2021-11-06T03:25:21.760" v="3429"/>
          <ac:spMkLst>
            <pc:docMk/>
            <pc:sldMk cId="2759051006" sldId="320"/>
            <ac:spMk id="2" creationId="{7BE3BB24-9644-40C3-9F97-E03DA14F5D57}"/>
          </ac:spMkLst>
        </pc:spChg>
        <pc:spChg chg="mod">
          <ac:chgData name="JIANG, Guanlin [Student]" userId="92a9c807-4a6e-4c45-8296-0a0199962214" providerId="ADAL" clId="{864D1D66-2035-4E91-BCF8-EB4E3A991D84}" dt="2021-11-03T17:14:20.016" v="1589" actId="20577"/>
          <ac:spMkLst>
            <pc:docMk/>
            <pc:sldMk cId="2759051006" sldId="320"/>
            <ac:spMk id="3" creationId="{1EA84E63-C8E4-46A6-9376-2D53CC1F5992}"/>
          </ac:spMkLst>
        </pc:spChg>
      </pc:sldChg>
      <pc:sldChg chg="modSp new del mod">
        <pc:chgData name="JIANG, Guanlin [Student]" userId="92a9c807-4a6e-4c45-8296-0a0199962214" providerId="ADAL" clId="{864D1D66-2035-4E91-BCF8-EB4E3A991D84}" dt="2021-11-03T16:22:10.888" v="389" actId="47"/>
        <pc:sldMkLst>
          <pc:docMk/>
          <pc:sldMk cId="943791456" sldId="321"/>
        </pc:sldMkLst>
        <pc:spChg chg="mod">
          <ac:chgData name="JIANG, Guanlin [Student]" userId="92a9c807-4a6e-4c45-8296-0a0199962214" providerId="ADAL" clId="{864D1D66-2035-4E91-BCF8-EB4E3A991D84}" dt="2021-11-03T16:21:34.107" v="376" actId="21"/>
          <ac:spMkLst>
            <pc:docMk/>
            <pc:sldMk cId="943791456" sldId="321"/>
            <ac:spMk id="3" creationId="{2D838768-5BF8-4F71-AD77-71BE6DEB97AF}"/>
          </ac:spMkLst>
        </pc:spChg>
      </pc:sldChg>
      <pc:sldChg chg="modSp add mod modTransition">
        <pc:chgData name="JIANG, Guanlin [Student]" userId="92a9c807-4a6e-4c45-8296-0a0199962214" providerId="ADAL" clId="{864D1D66-2035-4E91-BCF8-EB4E3A991D84}" dt="2021-11-06T06:26:02.023" v="3470"/>
        <pc:sldMkLst>
          <pc:docMk/>
          <pc:sldMk cId="1148082211" sldId="322"/>
        </pc:sldMkLst>
        <pc:spChg chg="mod">
          <ac:chgData name="JIANG, Guanlin [Student]" userId="92a9c807-4a6e-4c45-8296-0a0199962214" providerId="ADAL" clId="{864D1D66-2035-4E91-BCF8-EB4E3A991D84}" dt="2021-11-06T03:25:21.760" v="3429"/>
          <ac:spMkLst>
            <pc:docMk/>
            <pc:sldMk cId="1148082211" sldId="322"/>
            <ac:spMk id="2" creationId="{7BE3BB24-9644-40C3-9F97-E03DA14F5D57}"/>
          </ac:spMkLst>
        </pc:spChg>
        <pc:spChg chg="mod">
          <ac:chgData name="JIANG, Guanlin [Student]" userId="92a9c807-4a6e-4c45-8296-0a0199962214" providerId="ADAL" clId="{864D1D66-2035-4E91-BCF8-EB4E3A991D84}" dt="2021-11-03T17:08:17.163" v="1488" actId="2711"/>
          <ac:spMkLst>
            <pc:docMk/>
            <pc:sldMk cId="1148082211" sldId="322"/>
            <ac:spMk id="3" creationId="{1EA84E63-C8E4-46A6-9376-2D53CC1F5992}"/>
          </ac:spMkLst>
        </pc:spChg>
      </pc:sldChg>
      <pc:sldChg chg="modSp add mod ord modTransition">
        <pc:chgData name="JIANG, Guanlin [Student]" userId="92a9c807-4a6e-4c45-8296-0a0199962214" providerId="ADAL" clId="{864D1D66-2035-4E91-BCF8-EB4E3A991D84}" dt="2021-11-06T06:26:02.023" v="3470"/>
        <pc:sldMkLst>
          <pc:docMk/>
          <pc:sldMk cId="1133205452" sldId="323"/>
        </pc:sldMkLst>
        <pc:spChg chg="mod">
          <ac:chgData name="JIANG, Guanlin [Student]" userId="92a9c807-4a6e-4c45-8296-0a0199962214" providerId="ADAL" clId="{864D1D66-2035-4E91-BCF8-EB4E3A991D84}" dt="2021-11-06T03:25:21.760" v="3429"/>
          <ac:spMkLst>
            <pc:docMk/>
            <pc:sldMk cId="1133205452" sldId="323"/>
            <ac:spMk id="2" creationId="{7BE3BB24-9644-40C3-9F97-E03DA14F5D57}"/>
          </ac:spMkLst>
        </pc:spChg>
        <pc:spChg chg="mod">
          <ac:chgData name="JIANG, Guanlin [Student]" userId="92a9c807-4a6e-4c45-8296-0a0199962214" providerId="ADAL" clId="{864D1D66-2035-4E91-BCF8-EB4E3A991D84}" dt="2021-11-03T17:14:31.136" v="1590" actId="1076"/>
          <ac:spMkLst>
            <pc:docMk/>
            <pc:sldMk cId="1133205452" sldId="323"/>
            <ac:spMk id="3" creationId="{1EA84E63-C8E4-46A6-9376-2D53CC1F5992}"/>
          </ac:spMkLst>
        </pc:spChg>
      </pc:sldChg>
      <pc:sldChg chg="new del">
        <pc:chgData name="JIANG, Guanlin [Student]" userId="92a9c807-4a6e-4c45-8296-0a0199962214" providerId="ADAL" clId="{864D1D66-2035-4E91-BCF8-EB4E3A991D84}" dt="2021-11-03T16:22:12.337" v="390" actId="47"/>
        <pc:sldMkLst>
          <pc:docMk/>
          <pc:sldMk cId="1310850468" sldId="323"/>
        </pc:sldMkLst>
      </pc:sldChg>
      <pc:sldChg chg="addSp delSp modSp new mod ord modTransition">
        <pc:chgData name="JIANG, Guanlin [Student]" userId="92a9c807-4a6e-4c45-8296-0a0199962214" providerId="ADAL" clId="{864D1D66-2035-4E91-BCF8-EB4E3A991D84}" dt="2021-11-06T06:26:02.023" v="3470"/>
        <pc:sldMkLst>
          <pc:docMk/>
          <pc:sldMk cId="4181558500" sldId="324"/>
        </pc:sldMkLst>
        <pc:spChg chg="mod">
          <ac:chgData name="JIANG, Guanlin [Student]" userId="92a9c807-4a6e-4c45-8296-0a0199962214" providerId="ADAL" clId="{864D1D66-2035-4E91-BCF8-EB4E3A991D84}" dt="2021-11-06T03:25:21.760" v="3429"/>
          <ac:spMkLst>
            <pc:docMk/>
            <pc:sldMk cId="4181558500" sldId="324"/>
            <ac:spMk id="2" creationId="{49B4D4F6-CA62-4739-BA09-40103BD1909F}"/>
          </ac:spMkLst>
        </pc:spChg>
        <pc:spChg chg="add del mod">
          <ac:chgData name="JIANG, Guanlin [Student]" userId="92a9c807-4a6e-4c45-8296-0a0199962214" providerId="ADAL" clId="{864D1D66-2035-4E91-BCF8-EB4E3A991D84}" dt="2021-11-06T03:25:21.760" v="3429"/>
          <ac:spMkLst>
            <pc:docMk/>
            <pc:sldMk cId="4181558500" sldId="324"/>
            <ac:spMk id="3" creationId="{5FC0C9F6-B127-4E09-8F2D-E1D6BA666C0B}"/>
          </ac:spMkLst>
        </pc:spChg>
        <pc:spChg chg="add del mod">
          <ac:chgData name="JIANG, Guanlin [Student]" userId="92a9c807-4a6e-4c45-8296-0a0199962214" providerId="ADAL" clId="{864D1D66-2035-4E91-BCF8-EB4E3A991D84}" dt="2021-11-03T16:52:06.482" v="684" actId="478"/>
          <ac:spMkLst>
            <pc:docMk/>
            <pc:sldMk cId="4181558500" sldId="324"/>
            <ac:spMk id="4" creationId="{9667588E-E756-48BD-B094-9819545E320C}"/>
          </ac:spMkLst>
        </pc:spChg>
        <pc:spChg chg="add del mod">
          <ac:chgData name="JIANG, Guanlin [Student]" userId="92a9c807-4a6e-4c45-8296-0a0199962214" providerId="ADAL" clId="{864D1D66-2035-4E91-BCF8-EB4E3A991D84}" dt="2021-11-03T16:52:02.226" v="683" actId="478"/>
          <ac:spMkLst>
            <pc:docMk/>
            <pc:sldMk cId="4181558500" sldId="324"/>
            <ac:spMk id="6" creationId="{93E19694-7E3D-4850-98B1-8D43676A07A8}"/>
          </ac:spMkLst>
        </pc:spChg>
      </pc:sldChg>
      <pc:sldChg chg="addSp delSp modSp new mod modTransition setBg addAnim delDesignElem">
        <pc:chgData name="JIANG, Guanlin [Student]" userId="92a9c807-4a6e-4c45-8296-0a0199962214" providerId="ADAL" clId="{864D1D66-2035-4E91-BCF8-EB4E3A991D84}" dt="2021-11-06T07:07:47.449" v="3498" actId="26606"/>
        <pc:sldMkLst>
          <pc:docMk/>
          <pc:sldMk cId="663892045" sldId="325"/>
        </pc:sldMkLst>
        <pc:spChg chg="mod ord">
          <ac:chgData name="JIANG, Guanlin [Student]" userId="92a9c807-4a6e-4c45-8296-0a0199962214" providerId="ADAL" clId="{864D1D66-2035-4E91-BCF8-EB4E3A991D84}" dt="2021-11-06T07:07:47.449" v="3498" actId="26606"/>
          <ac:spMkLst>
            <pc:docMk/>
            <pc:sldMk cId="663892045" sldId="325"/>
            <ac:spMk id="2" creationId="{65F303C2-CB49-4799-8914-6A744E1DCBAA}"/>
          </ac:spMkLst>
        </pc:spChg>
        <pc:spChg chg="mod ord">
          <ac:chgData name="JIANG, Guanlin [Student]" userId="92a9c807-4a6e-4c45-8296-0a0199962214" providerId="ADAL" clId="{864D1D66-2035-4E91-BCF8-EB4E3A991D84}" dt="2021-11-03T17:00:35.479" v="1161" actId="26606"/>
          <ac:spMkLst>
            <pc:docMk/>
            <pc:sldMk cId="663892045" sldId="325"/>
            <ac:spMk id="3" creationId="{8845833E-9DEF-4EC6-86C1-2894264E221A}"/>
          </ac:spMkLst>
        </pc:spChg>
        <pc:spChg chg="add del">
          <ac:chgData name="JIANG, Guanlin [Student]" userId="92a9c807-4a6e-4c45-8296-0a0199962214" providerId="ADAL" clId="{864D1D66-2035-4E91-BCF8-EB4E3A991D84}" dt="2021-11-06T03:25:10.805" v="3423"/>
          <ac:spMkLst>
            <pc:docMk/>
            <pc:sldMk cId="663892045" sldId="325"/>
            <ac:spMk id="79" creationId="{61FE84E2-F484-4828-BB2D-953807285F61}"/>
          </ac:spMkLst>
        </pc:spChg>
        <pc:spChg chg="add del">
          <ac:chgData name="JIANG, Guanlin [Student]" userId="92a9c807-4a6e-4c45-8296-0a0199962214" providerId="ADAL" clId="{864D1D66-2035-4E91-BCF8-EB4E3A991D84}" dt="2021-11-06T03:25:10.805" v="3423"/>
          <ac:spMkLst>
            <pc:docMk/>
            <pc:sldMk cId="663892045" sldId="325"/>
            <ac:spMk id="83" creationId="{E62BA847-7FC8-436F-96BE-F060DD9264B0}"/>
          </ac:spMkLst>
        </pc:spChg>
        <pc:spChg chg="add">
          <ac:chgData name="JIANG, Guanlin [Student]" userId="92a9c807-4a6e-4c45-8296-0a0199962214" providerId="ADAL" clId="{864D1D66-2035-4E91-BCF8-EB4E3A991D84}" dt="2021-11-06T07:07:47.449" v="3498" actId="26606"/>
          <ac:spMkLst>
            <pc:docMk/>
            <pc:sldMk cId="663892045" sldId="325"/>
            <ac:spMk id="1034" creationId="{61FE84E2-F484-4828-BB2D-953807285F61}"/>
          </ac:spMkLst>
        </pc:spChg>
        <pc:spChg chg="add">
          <ac:chgData name="JIANG, Guanlin [Student]" userId="92a9c807-4a6e-4c45-8296-0a0199962214" providerId="ADAL" clId="{864D1D66-2035-4E91-BCF8-EB4E3A991D84}" dt="2021-11-06T07:07:47.449" v="3498" actId="26606"/>
          <ac:spMkLst>
            <pc:docMk/>
            <pc:sldMk cId="663892045" sldId="325"/>
            <ac:spMk id="1036" creationId="{E62BA847-7FC8-436F-96BE-F060DD9264B0}"/>
          </ac:spMkLst>
        </pc:spChg>
        <pc:picChg chg="add del">
          <ac:chgData name="JIANG, Guanlin [Student]" userId="92a9c807-4a6e-4c45-8296-0a0199962214" providerId="ADAL" clId="{864D1D66-2035-4E91-BCF8-EB4E3A991D84}" dt="2021-11-06T03:25:10.805" v="3423"/>
          <ac:picMkLst>
            <pc:docMk/>
            <pc:sldMk cId="663892045" sldId="325"/>
            <ac:picMk id="75" creationId="{6717B2CD-BA56-4EFA-A0EE-BF843E5555BB}"/>
          </ac:picMkLst>
        </pc:picChg>
        <pc:picChg chg="add del">
          <ac:chgData name="JIANG, Guanlin [Student]" userId="92a9c807-4a6e-4c45-8296-0a0199962214" providerId="ADAL" clId="{864D1D66-2035-4E91-BCF8-EB4E3A991D84}" dt="2021-11-06T03:25:10.805" v="3423"/>
          <ac:picMkLst>
            <pc:docMk/>
            <pc:sldMk cId="663892045" sldId="325"/>
            <ac:picMk id="77" creationId="{91A51ADE-02B6-4DA7-8898-788E5BFEF701}"/>
          </ac:picMkLst>
        </pc:picChg>
        <pc:picChg chg="add del">
          <ac:chgData name="JIANG, Guanlin [Student]" userId="92a9c807-4a6e-4c45-8296-0a0199962214" providerId="ADAL" clId="{864D1D66-2035-4E91-BCF8-EB4E3A991D84}" dt="2021-11-06T03:25:10.805" v="3423"/>
          <ac:picMkLst>
            <pc:docMk/>
            <pc:sldMk cId="663892045" sldId="325"/>
            <ac:picMk id="81" creationId="{C597C7AC-621E-4978-B51C-A6B75AC29C2C}"/>
          </ac:picMkLst>
        </pc:picChg>
        <pc:picChg chg="add del">
          <ac:chgData name="JIANG, Guanlin [Student]" userId="92a9c807-4a6e-4c45-8296-0a0199962214" providerId="ADAL" clId="{864D1D66-2035-4E91-BCF8-EB4E3A991D84}" dt="2021-11-06T03:25:10.805" v="3423"/>
          <ac:picMkLst>
            <pc:docMk/>
            <pc:sldMk cId="663892045" sldId="325"/>
            <ac:picMk id="85" creationId="{5759F835-D312-45F7-82AF-25FF92A7004C}"/>
          </ac:picMkLst>
        </pc:picChg>
        <pc:picChg chg="add mod">
          <ac:chgData name="JIANG, Guanlin [Student]" userId="92a9c807-4a6e-4c45-8296-0a0199962214" providerId="ADAL" clId="{864D1D66-2035-4E91-BCF8-EB4E3A991D84}" dt="2021-11-03T17:00:35.479" v="1161" actId="26606"/>
          <ac:picMkLst>
            <pc:docMk/>
            <pc:sldMk cId="663892045" sldId="325"/>
            <ac:picMk id="1026" creationId="{B29EA3E8-15A9-421C-8FC8-52AC929C12BD}"/>
          </ac:picMkLst>
        </pc:picChg>
        <pc:picChg chg="add mod">
          <ac:chgData name="JIANG, Guanlin [Student]" userId="92a9c807-4a6e-4c45-8296-0a0199962214" providerId="ADAL" clId="{864D1D66-2035-4E91-BCF8-EB4E3A991D84}" dt="2021-11-03T17:00:35.479" v="1161" actId="26606"/>
          <ac:picMkLst>
            <pc:docMk/>
            <pc:sldMk cId="663892045" sldId="325"/>
            <ac:picMk id="1028" creationId="{3A463DE9-8472-42F1-A199-B6609DF1F91E}"/>
          </ac:picMkLst>
        </pc:picChg>
        <pc:picChg chg="add mod ord">
          <ac:chgData name="JIANG, Guanlin [Student]" userId="92a9c807-4a6e-4c45-8296-0a0199962214" providerId="ADAL" clId="{864D1D66-2035-4E91-BCF8-EB4E3A991D84}" dt="2021-11-06T07:07:47.449" v="3498" actId="26606"/>
          <ac:picMkLst>
            <pc:docMk/>
            <pc:sldMk cId="663892045" sldId="325"/>
            <ac:picMk id="1030" creationId="{F2C044DE-3590-411E-9D68-ACFF99E1F8BC}"/>
          </ac:picMkLst>
        </pc:picChg>
        <pc:picChg chg="add">
          <ac:chgData name="JIANG, Guanlin [Student]" userId="92a9c807-4a6e-4c45-8296-0a0199962214" providerId="ADAL" clId="{864D1D66-2035-4E91-BCF8-EB4E3A991D84}" dt="2021-11-06T07:07:47.449" v="3498" actId="26606"/>
          <ac:picMkLst>
            <pc:docMk/>
            <pc:sldMk cId="663892045" sldId="325"/>
            <ac:picMk id="1032" creationId="{6717B2CD-BA56-4EFA-A0EE-BF843E5555BB}"/>
          </ac:picMkLst>
        </pc:picChg>
        <pc:picChg chg="add">
          <ac:chgData name="JIANG, Guanlin [Student]" userId="92a9c807-4a6e-4c45-8296-0a0199962214" providerId="ADAL" clId="{864D1D66-2035-4E91-BCF8-EB4E3A991D84}" dt="2021-11-06T07:07:47.449" v="3498" actId="26606"/>
          <ac:picMkLst>
            <pc:docMk/>
            <pc:sldMk cId="663892045" sldId="325"/>
            <ac:picMk id="1033" creationId="{91A51ADE-02B6-4DA7-8898-788E5BFEF701}"/>
          </ac:picMkLst>
        </pc:picChg>
        <pc:picChg chg="add">
          <ac:chgData name="JIANG, Guanlin [Student]" userId="92a9c807-4a6e-4c45-8296-0a0199962214" providerId="ADAL" clId="{864D1D66-2035-4E91-BCF8-EB4E3A991D84}" dt="2021-11-06T07:07:47.449" v="3498" actId="26606"/>
          <ac:picMkLst>
            <pc:docMk/>
            <pc:sldMk cId="663892045" sldId="325"/>
            <ac:picMk id="1035" creationId="{C597C7AC-621E-4978-B51C-A6B75AC29C2C}"/>
          </ac:picMkLst>
        </pc:picChg>
        <pc:picChg chg="add">
          <ac:chgData name="JIANG, Guanlin [Student]" userId="92a9c807-4a6e-4c45-8296-0a0199962214" providerId="ADAL" clId="{864D1D66-2035-4E91-BCF8-EB4E3A991D84}" dt="2021-11-06T07:07:47.449" v="3498" actId="26606"/>
          <ac:picMkLst>
            <pc:docMk/>
            <pc:sldMk cId="663892045" sldId="325"/>
            <ac:picMk id="1037" creationId="{5759F835-D312-45F7-82AF-25FF92A7004C}"/>
          </ac:picMkLst>
        </pc:picChg>
      </pc:sldChg>
      <pc:sldChg chg="modSp new mod modTransition">
        <pc:chgData name="JIANG, Guanlin [Student]" userId="92a9c807-4a6e-4c45-8296-0a0199962214" providerId="ADAL" clId="{864D1D66-2035-4E91-BCF8-EB4E3A991D84}" dt="2021-11-06T06:26:02.023" v="3470"/>
        <pc:sldMkLst>
          <pc:docMk/>
          <pc:sldMk cId="846616191" sldId="326"/>
        </pc:sldMkLst>
        <pc:spChg chg="mod">
          <ac:chgData name="JIANG, Guanlin [Student]" userId="92a9c807-4a6e-4c45-8296-0a0199962214" providerId="ADAL" clId="{864D1D66-2035-4E91-BCF8-EB4E3A991D84}" dt="2021-11-06T03:25:21.760" v="3429"/>
          <ac:spMkLst>
            <pc:docMk/>
            <pc:sldMk cId="846616191" sldId="326"/>
            <ac:spMk id="2" creationId="{F9C94B09-1D82-4591-847E-93EDC9EB3060}"/>
          </ac:spMkLst>
        </pc:spChg>
        <pc:spChg chg="mod">
          <ac:chgData name="JIANG, Guanlin [Student]" userId="92a9c807-4a6e-4c45-8296-0a0199962214" providerId="ADAL" clId="{864D1D66-2035-4E91-BCF8-EB4E3A991D84}" dt="2021-11-06T03:25:21.760" v="3429"/>
          <ac:spMkLst>
            <pc:docMk/>
            <pc:sldMk cId="846616191" sldId="326"/>
            <ac:spMk id="3" creationId="{3E34A380-83E1-4C5B-A29C-26E87F40AB7B}"/>
          </ac:spMkLst>
        </pc:spChg>
      </pc:sldChg>
      <pc:sldChg chg="modSp new mod modTransition">
        <pc:chgData name="JIANG, Guanlin [Student]" userId="92a9c807-4a6e-4c45-8296-0a0199962214" providerId="ADAL" clId="{864D1D66-2035-4E91-BCF8-EB4E3A991D84}" dt="2021-11-06T06:26:02.023" v="3470"/>
        <pc:sldMkLst>
          <pc:docMk/>
          <pc:sldMk cId="4035894439" sldId="327"/>
        </pc:sldMkLst>
        <pc:spChg chg="mod">
          <ac:chgData name="JIANG, Guanlin [Student]" userId="92a9c807-4a6e-4c45-8296-0a0199962214" providerId="ADAL" clId="{864D1D66-2035-4E91-BCF8-EB4E3A991D84}" dt="2021-11-06T03:25:21.760" v="3429"/>
          <ac:spMkLst>
            <pc:docMk/>
            <pc:sldMk cId="4035894439" sldId="327"/>
            <ac:spMk id="2" creationId="{833F6EF9-B2B5-490B-BDF8-A7C0B95FFF51}"/>
          </ac:spMkLst>
        </pc:spChg>
        <pc:spChg chg="mod">
          <ac:chgData name="JIANG, Guanlin [Student]" userId="92a9c807-4a6e-4c45-8296-0a0199962214" providerId="ADAL" clId="{864D1D66-2035-4E91-BCF8-EB4E3A991D84}" dt="2021-11-06T03:25:21.760" v="3429"/>
          <ac:spMkLst>
            <pc:docMk/>
            <pc:sldMk cId="4035894439" sldId="327"/>
            <ac:spMk id="3" creationId="{DCF4989C-0845-4213-B842-97548EEABDCE}"/>
          </ac:spMkLst>
        </pc:spChg>
      </pc:sldChg>
      <pc:sldChg chg="modSp modTransition">
        <pc:chgData name="JIANG, Guanlin [Student]" userId="92a9c807-4a6e-4c45-8296-0a0199962214" providerId="ADAL" clId="{864D1D66-2035-4E91-BCF8-EB4E3A991D84}" dt="2021-11-06T06:26:02.023" v="3470"/>
        <pc:sldMkLst>
          <pc:docMk/>
          <pc:sldMk cId="1836580023" sldId="328"/>
        </pc:sldMkLst>
        <pc:spChg chg="mod">
          <ac:chgData name="JIANG, Guanlin [Student]" userId="92a9c807-4a6e-4c45-8296-0a0199962214" providerId="ADAL" clId="{864D1D66-2035-4E91-BCF8-EB4E3A991D84}" dt="2021-11-05T14:23:11.482" v="3237"/>
          <ac:spMkLst>
            <pc:docMk/>
            <pc:sldMk cId="1836580023" sldId="328"/>
            <ac:spMk id="2" creationId="{84278C3E-719D-4A85-843F-B2B19BB93A73}"/>
          </ac:spMkLst>
        </pc:spChg>
      </pc:sldChg>
      <pc:sldChg chg="modSp modTransition">
        <pc:chgData name="JIANG, Guanlin [Student]" userId="92a9c807-4a6e-4c45-8296-0a0199962214" providerId="ADAL" clId="{864D1D66-2035-4E91-BCF8-EB4E3A991D84}" dt="2021-11-06T06:26:02.023" v="3470"/>
        <pc:sldMkLst>
          <pc:docMk/>
          <pc:sldMk cId="499509514" sldId="329"/>
        </pc:sldMkLst>
        <pc:spChg chg="mod">
          <ac:chgData name="JIANG, Guanlin [Student]" userId="92a9c807-4a6e-4c45-8296-0a0199962214" providerId="ADAL" clId="{864D1D66-2035-4E91-BCF8-EB4E3A991D84}" dt="2021-11-06T03:25:21.760" v="3429"/>
          <ac:spMkLst>
            <pc:docMk/>
            <pc:sldMk cId="499509514" sldId="329"/>
            <ac:spMk id="2" creationId="{D665D85D-01C5-DE48-8714-B4C7BA217795}"/>
          </ac:spMkLst>
        </pc:spChg>
        <pc:spChg chg="mod">
          <ac:chgData name="JIANG, Guanlin [Student]" userId="92a9c807-4a6e-4c45-8296-0a0199962214" providerId="ADAL" clId="{864D1D66-2035-4E91-BCF8-EB4E3A991D84}" dt="2021-11-05T14:23:11.482" v="3237"/>
          <ac:spMkLst>
            <pc:docMk/>
            <pc:sldMk cId="499509514" sldId="329"/>
            <ac:spMk id="3" creationId="{0E264F6D-CA09-7249-A55B-7FC3F0A5502E}"/>
          </ac:spMkLst>
        </pc:spChg>
      </pc:sldChg>
      <pc:sldChg chg="modSp">
        <pc:chgData name="JIANG, Guanlin [Student]" userId="92a9c807-4a6e-4c45-8296-0a0199962214" providerId="ADAL" clId="{864D1D66-2035-4E91-BCF8-EB4E3A991D84}" dt="2021-11-05T14:23:11.482" v="3237"/>
        <pc:sldMkLst>
          <pc:docMk/>
          <pc:sldMk cId="2931204519" sldId="330"/>
        </pc:sldMkLst>
        <pc:spChg chg="mod">
          <ac:chgData name="JIANG, Guanlin [Student]" userId="92a9c807-4a6e-4c45-8296-0a0199962214" providerId="ADAL" clId="{864D1D66-2035-4E91-BCF8-EB4E3A991D84}" dt="2021-11-05T14:23:11.482" v="3237"/>
          <ac:spMkLst>
            <pc:docMk/>
            <pc:sldMk cId="2931204519" sldId="330"/>
            <ac:spMk id="2" creationId="{601D49C4-E11C-6F4D-BB6A-32B087D92FE9}"/>
          </ac:spMkLst>
        </pc:spChg>
        <pc:spChg chg="mod">
          <ac:chgData name="JIANG, Guanlin [Student]" userId="92a9c807-4a6e-4c45-8296-0a0199962214" providerId="ADAL" clId="{864D1D66-2035-4E91-BCF8-EB4E3A991D84}" dt="2021-11-05T14:23:11.482" v="3237"/>
          <ac:spMkLst>
            <pc:docMk/>
            <pc:sldMk cId="2931204519" sldId="330"/>
            <ac:spMk id="3" creationId="{FD32E9F4-BFB9-4A4A-89FF-1EBC487D9C23}"/>
          </ac:spMkLst>
        </pc:spChg>
      </pc:sldChg>
      <pc:sldChg chg="modSp new mod modTransition setBg">
        <pc:chgData name="JIANG, Guanlin [Student]" userId="92a9c807-4a6e-4c45-8296-0a0199962214" providerId="ADAL" clId="{864D1D66-2035-4E91-BCF8-EB4E3A991D84}" dt="2021-11-06T06:26:02.023" v="3470"/>
        <pc:sldMkLst>
          <pc:docMk/>
          <pc:sldMk cId="1293103009" sldId="331"/>
        </pc:sldMkLst>
        <pc:spChg chg="mod">
          <ac:chgData name="JIANG, Guanlin [Student]" userId="92a9c807-4a6e-4c45-8296-0a0199962214" providerId="ADAL" clId="{864D1D66-2035-4E91-BCF8-EB4E3A991D84}" dt="2021-11-06T03:25:21.760" v="3429"/>
          <ac:spMkLst>
            <pc:docMk/>
            <pc:sldMk cId="1293103009" sldId="331"/>
            <ac:spMk id="2" creationId="{04E2EE45-046E-4056-A7A8-AD6A679053AA}"/>
          </ac:spMkLst>
        </pc:spChg>
        <pc:spChg chg="mod">
          <ac:chgData name="JIANG, Guanlin [Student]" userId="92a9c807-4a6e-4c45-8296-0a0199962214" providerId="ADAL" clId="{864D1D66-2035-4E91-BCF8-EB4E3A991D84}" dt="2021-11-06T03:25:21.760" v="3429"/>
          <ac:spMkLst>
            <pc:docMk/>
            <pc:sldMk cId="1293103009" sldId="331"/>
            <ac:spMk id="3" creationId="{3A71601C-BB56-4341-B938-E7848DA69485}"/>
          </ac:spMkLst>
        </pc:spChg>
      </pc:sldChg>
      <pc:sldChg chg="modSp modTransition">
        <pc:chgData name="JIANG, Guanlin [Student]" userId="92a9c807-4a6e-4c45-8296-0a0199962214" providerId="ADAL" clId="{864D1D66-2035-4E91-BCF8-EB4E3A991D84}" dt="2021-11-06T06:26:02.023" v="3470"/>
        <pc:sldMkLst>
          <pc:docMk/>
          <pc:sldMk cId="505502160" sldId="333"/>
        </pc:sldMkLst>
        <pc:spChg chg="mod">
          <ac:chgData name="JIANG, Guanlin [Student]" userId="92a9c807-4a6e-4c45-8296-0a0199962214" providerId="ADAL" clId="{864D1D66-2035-4E91-BCF8-EB4E3A991D84}" dt="2021-11-06T03:25:21.760" v="3429"/>
          <ac:spMkLst>
            <pc:docMk/>
            <pc:sldMk cId="505502160" sldId="333"/>
            <ac:spMk id="2" creationId="{3438F11E-F024-4B6C-8EE1-B51B4A0469DD}"/>
          </ac:spMkLst>
        </pc:spChg>
      </pc:sldChg>
      <pc:sldChg chg="modSp modTransition">
        <pc:chgData name="JIANG, Guanlin [Student]" userId="92a9c807-4a6e-4c45-8296-0a0199962214" providerId="ADAL" clId="{864D1D66-2035-4E91-BCF8-EB4E3A991D84}" dt="2021-11-06T06:26:02.023" v="3470"/>
        <pc:sldMkLst>
          <pc:docMk/>
          <pc:sldMk cId="3362295525" sldId="334"/>
        </pc:sldMkLst>
        <pc:spChg chg="mod">
          <ac:chgData name="JIANG, Guanlin [Student]" userId="92a9c807-4a6e-4c45-8296-0a0199962214" providerId="ADAL" clId="{864D1D66-2035-4E91-BCF8-EB4E3A991D84}" dt="2021-11-06T03:25:21.760" v="3429"/>
          <ac:spMkLst>
            <pc:docMk/>
            <pc:sldMk cId="3362295525" sldId="334"/>
            <ac:spMk id="2" creationId="{761ECFA0-575F-4446-B515-16C336C69934}"/>
          </ac:spMkLst>
        </pc:spChg>
      </pc:sldChg>
      <pc:sldChg chg="modSp modTransition">
        <pc:chgData name="JIANG, Guanlin [Student]" userId="92a9c807-4a6e-4c45-8296-0a0199962214" providerId="ADAL" clId="{864D1D66-2035-4E91-BCF8-EB4E3A991D84}" dt="2021-11-06T06:26:02.023" v="3470"/>
        <pc:sldMkLst>
          <pc:docMk/>
          <pc:sldMk cId="1298911041" sldId="336"/>
        </pc:sldMkLst>
        <pc:spChg chg="mod">
          <ac:chgData name="JIANG, Guanlin [Student]" userId="92a9c807-4a6e-4c45-8296-0a0199962214" providerId="ADAL" clId="{864D1D66-2035-4E91-BCF8-EB4E3A991D84}" dt="2021-11-06T03:25:21.760" v="3429"/>
          <ac:spMkLst>
            <pc:docMk/>
            <pc:sldMk cId="1298911041" sldId="336"/>
            <ac:spMk id="2" creationId="{675ACB2E-1897-40F4-B828-1BF6FF8E6B01}"/>
          </ac:spMkLst>
        </pc:spChg>
      </pc:sldChg>
      <pc:sldChg chg="modSp">
        <pc:chgData name="JIANG, Guanlin [Student]" userId="92a9c807-4a6e-4c45-8296-0a0199962214" providerId="ADAL" clId="{864D1D66-2035-4E91-BCF8-EB4E3A991D84}" dt="2021-11-06T03:25:21.760" v="3429"/>
        <pc:sldMkLst>
          <pc:docMk/>
          <pc:sldMk cId="2011960336" sldId="337"/>
        </pc:sldMkLst>
        <pc:spChg chg="mod">
          <ac:chgData name="JIANG, Guanlin [Student]" userId="92a9c807-4a6e-4c45-8296-0a0199962214" providerId="ADAL" clId="{864D1D66-2035-4E91-BCF8-EB4E3A991D84}" dt="2021-11-06T03:25:21.760" v="3429"/>
          <ac:spMkLst>
            <pc:docMk/>
            <pc:sldMk cId="2011960336" sldId="337"/>
            <ac:spMk id="2" creationId="{8BF514D4-D5D1-4152-8E69-3FC0D34DBB70}"/>
          </ac:spMkLst>
        </pc:spChg>
        <pc:spChg chg="mod">
          <ac:chgData name="JIANG, Guanlin [Student]" userId="92a9c807-4a6e-4c45-8296-0a0199962214" providerId="ADAL" clId="{864D1D66-2035-4E91-BCF8-EB4E3A991D84}" dt="2021-11-06T03:25:21.760" v="3429"/>
          <ac:spMkLst>
            <pc:docMk/>
            <pc:sldMk cId="2011960336" sldId="337"/>
            <ac:spMk id="3" creationId="{C53F7452-673A-427F-8F21-AE5D4E4F31D2}"/>
          </ac:spMkLst>
        </pc:spChg>
      </pc:sldChg>
      <pc:sldChg chg="modSp modTransition">
        <pc:chgData name="JIANG, Guanlin [Student]" userId="92a9c807-4a6e-4c45-8296-0a0199962214" providerId="ADAL" clId="{864D1D66-2035-4E91-BCF8-EB4E3A991D84}" dt="2021-11-06T06:26:02.023" v="3470"/>
        <pc:sldMkLst>
          <pc:docMk/>
          <pc:sldMk cId="201907674" sldId="338"/>
        </pc:sldMkLst>
        <pc:spChg chg="mod">
          <ac:chgData name="JIANG, Guanlin [Student]" userId="92a9c807-4a6e-4c45-8296-0a0199962214" providerId="ADAL" clId="{864D1D66-2035-4E91-BCF8-EB4E3A991D84}" dt="2021-11-06T03:25:21.760" v="3429"/>
          <ac:spMkLst>
            <pc:docMk/>
            <pc:sldMk cId="201907674" sldId="338"/>
            <ac:spMk id="2" creationId="{69D824F2-EA44-4BEC-9EA8-9E4CAAB4B05E}"/>
          </ac:spMkLst>
        </pc:spChg>
        <pc:spChg chg="mod">
          <ac:chgData name="JIANG, Guanlin [Student]" userId="92a9c807-4a6e-4c45-8296-0a0199962214" providerId="ADAL" clId="{864D1D66-2035-4E91-BCF8-EB4E3A991D84}" dt="2021-11-06T03:25:21.760" v="3429"/>
          <ac:spMkLst>
            <pc:docMk/>
            <pc:sldMk cId="201907674" sldId="338"/>
            <ac:spMk id="3" creationId="{6AA0FDC8-D92C-4346-9E38-C5A7C83E9E0C}"/>
          </ac:spMkLst>
        </pc:spChg>
        <pc:spChg chg="mod">
          <ac:chgData name="JIANG, Guanlin [Student]" userId="92a9c807-4a6e-4c45-8296-0a0199962214" providerId="ADAL" clId="{864D1D66-2035-4E91-BCF8-EB4E3A991D84}" dt="2021-11-06T03:25:21.760" v="3429"/>
          <ac:spMkLst>
            <pc:docMk/>
            <pc:sldMk cId="201907674" sldId="338"/>
            <ac:spMk id="4" creationId="{E069300D-B901-466C-A80A-E8B7036B3978}"/>
          </ac:spMkLst>
        </pc:spChg>
        <pc:spChg chg="mod">
          <ac:chgData name="JIANG, Guanlin [Student]" userId="92a9c807-4a6e-4c45-8296-0a0199962214" providerId="ADAL" clId="{864D1D66-2035-4E91-BCF8-EB4E3A991D84}" dt="2021-11-06T03:25:21.760" v="3429"/>
          <ac:spMkLst>
            <pc:docMk/>
            <pc:sldMk cId="201907674" sldId="338"/>
            <ac:spMk id="5" creationId="{A60F284E-AC0C-41B4-A0A4-F3FD4E29776B}"/>
          </ac:spMkLst>
        </pc:spChg>
        <pc:spChg chg="mod">
          <ac:chgData name="JIANG, Guanlin [Student]" userId="92a9c807-4a6e-4c45-8296-0a0199962214" providerId="ADAL" clId="{864D1D66-2035-4E91-BCF8-EB4E3A991D84}" dt="2021-11-06T03:25:21.760" v="3429"/>
          <ac:spMkLst>
            <pc:docMk/>
            <pc:sldMk cId="201907674" sldId="338"/>
            <ac:spMk id="6" creationId="{F2130C7B-FD7F-4FB6-B681-C893225E21A1}"/>
          </ac:spMkLst>
        </pc:spChg>
      </pc:sldChg>
      <pc:sldChg chg="modSp modTransition">
        <pc:chgData name="JIANG, Guanlin [Student]" userId="92a9c807-4a6e-4c45-8296-0a0199962214" providerId="ADAL" clId="{864D1D66-2035-4E91-BCF8-EB4E3A991D84}" dt="2021-11-06T06:26:02.023" v="3470"/>
        <pc:sldMkLst>
          <pc:docMk/>
          <pc:sldMk cId="1508341442" sldId="339"/>
        </pc:sldMkLst>
        <pc:spChg chg="mod">
          <ac:chgData name="JIANG, Guanlin [Student]" userId="92a9c807-4a6e-4c45-8296-0a0199962214" providerId="ADAL" clId="{864D1D66-2035-4E91-BCF8-EB4E3A991D84}" dt="2021-11-06T03:25:21.760" v="3429"/>
          <ac:spMkLst>
            <pc:docMk/>
            <pc:sldMk cId="1508341442" sldId="339"/>
            <ac:spMk id="2" creationId="{92E830C5-4112-44D3-B962-C4FD939C6BFD}"/>
          </ac:spMkLst>
        </pc:spChg>
        <pc:spChg chg="mod">
          <ac:chgData name="JIANG, Guanlin [Student]" userId="92a9c807-4a6e-4c45-8296-0a0199962214" providerId="ADAL" clId="{864D1D66-2035-4E91-BCF8-EB4E3A991D84}" dt="2021-11-06T03:25:21.760" v="3429"/>
          <ac:spMkLst>
            <pc:docMk/>
            <pc:sldMk cId="1508341442" sldId="339"/>
            <ac:spMk id="3" creationId="{9C050C86-0973-4D99-84D7-D5FF69B4D389}"/>
          </ac:spMkLst>
        </pc:spChg>
      </pc:sldChg>
      <pc:sldChg chg="modSp">
        <pc:chgData name="JIANG, Guanlin [Student]" userId="92a9c807-4a6e-4c45-8296-0a0199962214" providerId="ADAL" clId="{864D1D66-2035-4E91-BCF8-EB4E3A991D84}" dt="2021-11-06T03:25:21.760" v="3429"/>
        <pc:sldMkLst>
          <pc:docMk/>
          <pc:sldMk cId="3032353340" sldId="340"/>
        </pc:sldMkLst>
        <pc:spChg chg="mod">
          <ac:chgData name="JIANG, Guanlin [Student]" userId="92a9c807-4a6e-4c45-8296-0a0199962214" providerId="ADAL" clId="{864D1D66-2035-4E91-BCF8-EB4E3A991D84}" dt="2021-11-06T03:25:21.760" v="3429"/>
          <ac:spMkLst>
            <pc:docMk/>
            <pc:sldMk cId="3032353340" sldId="340"/>
            <ac:spMk id="2" creationId="{B6E22462-9F98-4B75-B7F2-A61B0C9675BB}"/>
          </ac:spMkLst>
        </pc:spChg>
      </pc:sldChg>
      <pc:sldChg chg="modTransition">
        <pc:chgData name="JIANG, Guanlin [Student]" userId="92a9c807-4a6e-4c45-8296-0a0199962214" providerId="ADAL" clId="{864D1D66-2035-4E91-BCF8-EB4E3A991D84}" dt="2021-11-06T06:26:02.023" v="3470"/>
        <pc:sldMkLst>
          <pc:docMk/>
          <pc:sldMk cId="1978272900" sldId="341"/>
        </pc:sldMkLst>
      </pc:sldChg>
      <pc:sldMasterChg chg="modSldLayout">
        <pc:chgData name="JIANG, Guanlin [Student]" userId="92a9c807-4a6e-4c45-8296-0a0199962214" providerId="ADAL" clId="{864D1D66-2035-4E91-BCF8-EB4E3A991D84}" dt="2021-11-05T14:23:11.482" v="3237"/>
        <pc:sldMasterMkLst>
          <pc:docMk/>
          <pc:sldMasterMk cId="426177473" sldId="2147483728"/>
        </pc:sldMasterMkLst>
        <pc:sldLayoutChg chg="addSp delSp">
          <pc:chgData name="JIANG, Guanlin [Student]" userId="92a9c807-4a6e-4c45-8296-0a0199962214" providerId="ADAL" clId="{864D1D66-2035-4E91-BCF8-EB4E3A991D84}" dt="2021-11-05T14:23:11.482" v="3237"/>
          <pc:sldLayoutMkLst>
            <pc:docMk/>
            <pc:sldMasterMk cId="426177473" sldId="2147483728"/>
            <pc:sldLayoutMk cId="3023143886" sldId="2147483740"/>
          </pc:sldLayoutMkLst>
          <pc:picChg chg="add del">
            <ac:chgData name="JIANG, Guanlin [Student]" userId="92a9c807-4a6e-4c45-8296-0a0199962214" providerId="ADAL" clId="{864D1D66-2035-4E91-BCF8-EB4E3A991D84}" dt="2021-11-05T14:23:11.482" v="3237"/>
            <ac:picMkLst>
              <pc:docMk/>
              <pc:sldMasterMk cId="426177473" sldId="2147483728"/>
              <pc:sldLayoutMk cId="3023143886" sldId="2147483740"/>
              <ac:picMk id="3" creationId="{00000000-0000-0000-0000-000000000000}"/>
            </ac:picMkLst>
          </pc:picChg>
        </pc:sldLayoutChg>
        <pc:sldLayoutChg chg="addSp delSp">
          <pc:chgData name="JIANG, Guanlin [Student]" userId="92a9c807-4a6e-4c45-8296-0a0199962214" providerId="ADAL" clId="{864D1D66-2035-4E91-BCF8-EB4E3A991D84}" dt="2021-11-05T14:23:11.482" v="3237"/>
          <pc:sldLayoutMkLst>
            <pc:docMk/>
            <pc:sldMasterMk cId="426177473" sldId="2147483728"/>
            <pc:sldLayoutMk cId="2081930287" sldId="2147483741"/>
          </pc:sldLayoutMkLst>
          <pc:picChg chg="add del">
            <ac:chgData name="JIANG, Guanlin [Student]" userId="92a9c807-4a6e-4c45-8296-0a0199962214" providerId="ADAL" clId="{864D1D66-2035-4E91-BCF8-EB4E3A991D84}" dt="2021-11-05T14:23:11.482" v="3237"/>
            <ac:picMkLst>
              <pc:docMk/>
              <pc:sldMasterMk cId="426177473" sldId="2147483728"/>
              <pc:sldLayoutMk cId="2081930287" sldId="2147483741"/>
              <ac:picMk id="15" creationId="{00000000-0000-0000-0000-000000000000}"/>
            </ac:picMkLst>
          </pc:picChg>
        </pc:sldLayoutChg>
      </pc:sldMasterChg>
      <pc:sldMasterChg chg="modTransition modSldLayout">
        <pc:chgData name="JIANG, Guanlin [Student]" userId="92a9c807-4a6e-4c45-8296-0a0199962214" providerId="ADAL" clId="{864D1D66-2035-4E91-BCF8-EB4E3A991D84}" dt="2021-11-06T06:26:02.023" v="3470"/>
        <pc:sldMasterMkLst>
          <pc:docMk/>
          <pc:sldMasterMk cId="795222932" sldId="2147483785"/>
        </pc:sldMasterMkLst>
        <pc:sldLayoutChg chg="modTransition">
          <pc:chgData name="JIANG, Guanlin [Student]" userId="92a9c807-4a6e-4c45-8296-0a0199962214" providerId="ADAL" clId="{864D1D66-2035-4E91-BCF8-EB4E3A991D84}" dt="2021-11-06T06:26:02.023" v="3470"/>
          <pc:sldLayoutMkLst>
            <pc:docMk/>
            <pc:sldMasterMk cId="795222932" sldId="2147483785"/>
            <pc:sldLayoutMk cId="2897185298" sldId="2147483786"/>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1705691987" sldId="2147483787"/>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282842542" sldId="2147483788"/>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4228389974" sldId="2147483789"/>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175978677" sldId="2147483790"/>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304303064" sldId="2147483791"/>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2891320992" sldId="2147483792"/>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1665463212" sldId="2147483793"/>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301270107" sldId="2147483794"/>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1645963746" sldId="2147483795"/>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2573742473" sldId="2147483796"/>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2971882553" sldId="2147483797"/>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2203991879" sldId="2147483798"/>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4159728095" sldId="2147483799"/>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3313673482" sldId="2147483800"/>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4187300136" sldId="2147483801"/>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245841434" sldId="2147483802"/>
          </pc:sldLayoutMkLst>
        </pc:sldLayoutChg>
        <pc:sldLayoutChg chg="modTransition">
          <pc:chgData name="JIANG, Guanlin [Student]" userId="92a9c807-4a6e-4c45-8296-0a0199962214" providerId="ADAL" clId="{864D1D66-2035-4E91-BCF8-EB4E3A991D84}" dt="2021-11-06T06:26:02.023" v="3470"/>
          <pc:sldLayoutMkLst>
            <pc:docMk/>
            <pc:sldMasterMk cId="795222932" sldId="2147483785"/>
            <pc:sldLayoutMk cId="1175504429" sldId="2147483803"/>
          </pc:sldLayoutMkLst>
        </pc:sldLayoutChg>
      </pc:sldMasterChg>
    </pc:docChg>
  </pc:docChgLst>
  <pc:docChgLst>
    <pc:chgData name="LAM, Wan Yuet [Student]" userId="S::21095599d@connect.polyu.hk::51bd3efc-0519-443a-bd0e-aa95dd8c6283" providerId="AD" clId="Web-{353849C1-18B9-1E1D-F006-F3ED88A326A4}"/>
    <pc:docChg chg="addSld modSld sldOrd">
      <pc:chgData name="LAM, Wan Yuet [Student]" userId="S::21095599d@connect.polyu.hk::51bd3efc-0519-443a-bd0e-aa95dd8c6283" providerId="AD" clId="Web-{353849C1-18B9-1E1D-F006-F3ED88A326A4}" dt="2021-11-03T04:21:56.870" v="1426"/>
      <pc:docMkLst>
        <pc:docMk/>
      </pc:docMkLst>
      <pc:sldChg chg="modSp modNotes">
        <pc:chgData name="LAM, Wan Yuet [Student]" userId="S::21095599d@connect.polyu.hk::51bd3efc-0519-443a-bd0e-aa95dd8c6283" providerId="AD" clId="Web-{353849C1-18B9-1E1D-F006-F3ED88A326A4}" dt="2021-11-03T03:49:37.328" v="653"/>
        <pc:sldMkLst>
          <pc:docMk/>
          <pc:sldMk cId="942343519" sldId="294"/>
        </pc:sldMkLst>
        <pc:spChg chg="mod">
          <ac:chgData name="LAM, Wan Yuet [Student]" userId="S::21095599d@connect.polyu.hk::51bd3efc-0519-443a-bd0e-aa95dd8c6283" providerId="AD" clId="Web-{353849C1-18B9-1E1D-F006-F3ED88A326A4}" dt="2021-11-03T03:20:21.719" v="159" actId="20577"/>
          <ac:spMkLst>
            <pc:docMk/>
            <pc:sldMk cId="942343519" sldId="294"/>
            <ac:spMk id="3" creationId="{B2AAA90D-8918-49FC-B5C8-20585004027D}"/>
          </ac:spMkLst>
        </pc:spChg>
      </pc:sldChg>
      <pc:sldChg chg="modSp modNotes">
        <pc:chgData name="LAM, Wan Yuet [Student]" userId="S::21095599d@connect.polyu.hk::51bd3efc-0519-443a-bd0e-aa95dd8c6283" providerId="AD" clId="Web-{353849C1-18B9-1E1D-F006-F3ED88A326A4}" dt="2021-11-03T04:17:01.523" v="1288" actId="20577"/>
        <pc:sldMkLst>
          <pc:docMk/>
          <pc:sldMk cId="2031892807" sldId="295"/>
        </pc:sldMkLst>
        <pc:spChg chg="mod">
          <ac:chgData name="LAM, Wan Yuet [Student]" userId="S::21095599d@connect.polyu.hk::51bd3efc-0519-443a-bd0e-aa95dd8c6283" providerId="AD" clId="Web-{353849C1-18B9-1E1D-F006-F3ED88A326A4}" dt="2021-11-03T04:17:01.523" v="1288" actId="20577"/>
          <ac:spMkLst>
            <pc:docMk/>
            <pc:sldMk cId="2031892807" sldId="295"/>
            <ac:spMk id="3" creationId="{FCABEA82-7868-4955-8C67-7BF274763734}"/>
          </ac:spMkLst>
        </pc:spChg>
      </pc:sldChg>
      <pc:sldChg chg="modSp modNotes">
        <pc:chgData name="LAM, Wan Yuet [Student]" userId="S::21095599d@connect.polyu.hk::51bd3efc-0519-443a-bd0e-aa95dd8c6283" providerId="AD" clId="Web-{353849C1-18B9-1E1D-F006-F3ED88A326A4}" dt="2021-11-03T04:21:56.870" v="1426"/>
        <pc:sldMkLst>
          <pc:docMk/>
          <pc:sldMk cId="134935931" sldId="296"/>
        </pc:sldMkLst>
        <pc:spChg chg="mod">
          <ac:chgData name="LAM, Wan Yuet [Student]" userId="S::21095599d@connect.polyu.hk::51bd3efc-0519-443a-bd0e-aa95dd8c6283" providerId="AD" clId="Web-{353849C1-18B9-1E1D-F006-F3ED88A326A4}" dt="2021-11-03T04:21:38.337" v="1421" actId="20577"/>
          <ac:spMkLst>
            <pc:docMk/>
            <pc:sldMk cId="134935931" sldId="296"/>
            <ac:spMk id="3" creationId="{8543B15E-4958-459A-A7EE-3EAF32950736}"/>
          </ac:spMkLst>
        </pc:spChg>
      </pc:sldChg>
      <pc:sldChg chg="modSp">
        <pc:chgData name="LAM, Wan Yuet [Student]" userId="S::21095599d@connect.polyu.hk::51bd3efc-0519-443a-bd0e-aa95dd8c6283" providerId="AD" clId="Web-{353849C1-18B9-1E1D-F006-F3ED88A326A4}" dt="2021-11-03T03:01:23.492" v="106" actId="20577"/>
        <pc:sldMkLst>
          <pc:docMk/>
          <pc:sldMk cId="625980481" sldId="297"/>
        </pc:sldMkLst>
        <pc:spChg chg="mod">
          <ac:chgData name="LAM, Wan Yuet [Student]" userId="S::21095599d@connect.polyu.hk::51bd3efc-0519-443a-bd0e-aa95dd8c6283" providerId="AD" clId="Web-{353849C1-18B9-1E1D-F006-F3ED88A326A4}" dt="2021-11-03T03:01:23.492" v="106" actId="20577"/>
          <ac:spMkLst>
            <pc:docMk/>
            <pc:sldMk cId="625980481" sldId="297"/>
            <ac:spMk id="3" creationId="{D20DB7B0-48BC-4AF0-88E0-5E2B67D0DDB7}"/>
          </ac:spMkLst>
        </pc:spChg>
      </pc:sldChg>
      <pc:sldChg chg="modSp">
        <pc:chgData name="LAM, Wan Yuet [Student]" userId="S::21095599d@connect.polyu.hk::51bd3efc-0519-443a-bd0e-aa95dd8c6283" providerId="AD" clId="Web-{353849C1-18B9-1E1D-F006-F3ED88A326A4}" dt="2021-11-03T03:05:52.806" v="136" actId="20577"/>
        <pc:sldMkLst>
          <pc:docMk/>
          <pc:sldMk cId="3572731868" sldId="305"/>
        </pc:sldMkLst>
        <pc:spChg chg="mod">
          <ac:chgData name="LAM, Wan Yuet [Student]" userId="S::21095599d@connect.polyu.hk::51bd3efc-0519-443a-bd0e-aa95dd8c6283" providerId="AD" clId="Web-{353849C1-18B9-1E1D-F006-F3ED88A326A4}" dt="2021-11-03T03:05:52.806" v="136" actId="20577"/>
          <ac:spMkLst>
            <pc:docMk/>
            <pc:sldMk cId="3572731868" sldId="305"/>
            <ac:spMk id="2" creationId="{E4F06984-F07F-497A-A5D4-8DDA3F8DB93F}"/>
          </ac:spMkLst>
        </pc:spChg>
        <pc:spChg chg="mod">
          <ac:chgData name="LAM, Wan Yuet [Student]" userId="S::21095599d@connect.polyu.hk::51bd3efc-0519-443a-bd0e-aa95dd8c6283" providerId="AD" clId="Web-{353849C1-18B9-1E1D-F006-F3ED88A326A4}" dt="2021-11-03T02:55:21.407" v="17" actId="20577"/>
          <ac:spMkLst>
            <pc:docMk/>
            <pc:sldMk cId="3572731868" sldId="305"/>
            <ac:spMk id="3" creationId="{2D6DD2F3-9E55-4464-B551-2600C7E4C5B5}"/>
          </ac:spMkLst>
        </pc:spChg>
      </pc:sldChg>
      <pc:sldChg chg="addSp delSp modSp new ord">
        <pc:chgData name="LAM, Wan Yuet [Student]" userId="S::21095599d@connect.polyu.hk::51bd3efc-0519-443a-bd0e-aa95dd8c6283" providerId="AD" clId="Web-{353849C1-18B9-1E1D-F006-F3ED88A326A4}" dt="2021-11-03T03:04:49.661" v="135" actId="1076"/>
        <pc:sldMkLst>
          <pc:docMk/>
          <pc:sldMk cId="710481863" sldId="312"/>
        </pc:sldMkLst>
        <pc:spChg chg="mod">
          <ac:chgData name="LAM, Wan Yuet [Student]" userId="S::21095599d@connect.polyu.hk::51bd3efc-0519-443a-bd0e-aa95dd8c6283" providerId="AD" clId="Web-{353849C1-18B9-1E1D-F006-F3ED88A326A4}" dt="2021-11-03T02:54:27.029" v="2" actId="20577"/>
          <ac:spMkLst>
            <pc:docMk/>
            <pc:sldMk cId="710481863" sldId="312"/>
            <ac:spMk id="2" creationId="{A359DE0D-8828-4B68-8BF7-C732DE210029}"/>
          </ac:spMkLst>
        </pc:spChg>
        <pc:spChg chg="del">
          <ac:chgData name="LAM, Wan Yuet [Student]" userId="S::21095599d@connect.polyu.hk::51bd3efc-0519-443a-bd0e-aa95dd8c6283" providerId="AD" clId="Web-{353849C1-18B9-1E1D-F006-F3ED88A326A4}" dt="2021-11-03T02:56:40.022" v="18"/>
          <ac:spMkLst>
            <pc:docMk/>
            <pc:sldMk cId="710481863" sldId="312"/>
            <ac:spMk id="3" creationId="{66B4E5FA-2E4F-43E9-8FD7-F793C4DD3B3C}"/>
          </ac:spMkLst>
        </pc:spChg>
        <pc:spChg chg="add mod">
          <ac:chgData name="LAM, Wan Yuet [Student]" userId="S::21095599d@connect.polyu.hk::51bd3efc-0519-443a-bd0e-aa95dd8c6283" providerId="AD" clId="Web-{353849C1-18B9-1E1D-F006-F3ED88A326A4}" dt="2021-11-03T03:03:04.952" v="130" actId="20577"/>
          <ac:spMkLst>
            <pc:docMk/>
            <pc:sldMk cId="710481863" sldId="312"/>
            <ac:spMk id="6" creationId="{65723E15-7037-45B5-94A9-BD1966340645}"/>
          </ac:spMkLst>
        </pc:spChg>
        <pc:spChg chg="add del">
          <ac:chgData name="LAM, Wan Yuet [Student]" userId="S::21095599d@connect.polyu.hk::51bd3efc-0519-443a-bd0e-aa95dd8c6283" providerId="AD" clId="Web-{353849C1-18B9-1E1D-F006-F3ED88A326A4}" dt="2021-11-03T02:58:14.590" v="33"/>
          <ac:spMkLst>
            <pc:docMk/>
            <pc:sldMk cId="710481863" sldId="312"/>
            <ac:spMk id="7" creationId="{7BA8B400-C462-4439-9780-A775E18A3FD2}"/>
          </ac:spMkLst>
        </pc:spChg>
        <pc:picChg chg="add del mod ord">
          <ac:chgData name="LAM, Wan Yuet [Student]" userId="S::21095599d@connect.polyu.hk::51bd3efc-0519-443a-bd0e-aa95dd8c6283" providerId="AD" clId="Web-{353849C1-18B9-1E1D-F006-F3ED88A326A4}" dt="2021-11-03T02:57:22.477" v="22"/>
          <ac:picMkLst>
            <pc:docMk/>
            <pc:sldMk cId="710481863" sldId="312"/>
            <ac:picMk id="4" creationId="{FCC25F7C-B2B3-46C2-A9B6-3916FA4DD36D}"/>
          </ac:picMkLst>
        </pc:picChg>
        <pc:picChg chg="add mod">
          <ac:chgData name="LAM, Wan Yuet [Student]" userId="S::21095599d@connect.polyu.hk::51bd3efc-0519-443a-bd0e-aa95dd8c6283" providerId="AD" clId="Web-{353849C1-18B9-1E1D-F006-F3ED88A326A4}" dt="2021-11-03T03:04:49.661" v="135" actId="1076"/>
          <ac:picMkLst>
            <pc:docMk/>
            <pc:sldMk cId="710481863" sldId="312"/>
            <ac:picMk id="8" creationId="{A61ABFBF-5799-4F9C-B7FF-94DB5388505A}"/>
          </ac:picMkLst>
        </pc:picChg>
      </pc:sldChg>
      <pc:sldChg chg="addSp delSp modSp new">
        <pc:chgData name="LAM, Wan Yuet [Student]" userId="S::21095599d@connect.polyu.hk::51bd3efc-0519-443a-bd0e-aa95dd8c6283" providerId="AD" clId="Web-{353849C1-18B9-1E1D-F006-F3ED88A326A4}" dt="2021-11-03T03:27:57.763" v="201" actId="14100"/>
        <pc:sldMkLst>
          <pc:docMk/>
          <pc:sldMk cId="3438996975" sldId="315"/>
        </pc:sldMkLst>
        <pc:spChg chg="mod">
          <ac:chgData name="LAM, Wan Yuet [Student]" userId="S::21095599d@connect.polyu.hk::51bd3efc-0519-443a-bd0e-aa95dd8c6283" providerId="AD" clId="Web-{353849C1-18B9-1E1D-F006-F3ED88A326A4}" dt="2021-11-03T03:18:21.430" v="139" actId="20577"/>
          <ac:spMkLst>
            <pc:docMk/>
            <pc:sldMk cId="3438996975" sldId="315"/>
            <ac:spMk id="2" creationId="{B6CBA5A7-612F-42FD-8014-24CE0E72EE20}"/>
          </ac:spMkLst>
        </pc:spChg>
        <pc:spChg chg="mod">
          <ac:chgData name="LAM, Wan Yuet [Student]" userId="S::21095599d@connect.polyu.hk::51bd3efc-0519-443a-bd0e-aa95dd8c6283" providerId="AD" clId="Web-{353849C1-18B9-1E1D-F006-F3ED88A326A4}" dt="2021-11-03T03:25:49.521" v="193" actId="20577"/>
          <ac:spMkLst>
            <pc:docMk/>
            <pc:sldMk cId="3438996975" sldId="315"/>
            <ac:spMk id="3" creationId="{AEA588CC-34E0-48AF-8850-7537B803445B}"/>
          </ac:spMkLst>
        </pc:spChg>
        <pc:picChg chg="add del mod">
          <ac:chgData name="LAM, Wan Yuet [Student]" userId="S::21095599d@connect.polyu.hk::51bd3efc-0519-443a-bd0e-aa95dd8c6283" providerId="AD" clId="Web-{353849C1-18B9-1E1D-F006-F3ED88A326A4}" dt="2021-11-03T03:27:14.963" v="196"/>
          <ac:picMkLst>
            <pc:docMk/>
            <pc:sldMk cId="3438996975" sldId="315"/>
            <ac:picMk id="4" creationId="{022D9DE4-3D08-4F88-B811-D8EA8870CEA1}"/>
          </ac:picMkLst>
        </pc:picChg>
        <pc:picChg chg="add mod">
          <ac:chgData name="LAM, Wan Yuet [Student]" userId="S::21095599d@connect.polyu.hk::51bd3efc-0519-443a-bd0e-aa95dd8c6283" providerId="AD" clId="Web-{353849C1-18B9-1E1D-F006-F3ED88A326A4}" dt="2021-11-03T03:27:57.763" v="201" actId="14100"/>
          <ac:picMkLst>
            <pc:docMk/>
            <pc:sldMk cId="3438996975" sldId="315"/>
            <ac:picMk id="5" creationId="{DBA61C1A-D1F3-4B0D-AE2A-0A9FF55A1D87}"/>
          </ac:picMkLst>
        </pc:picChg>
      </pc:sldChg>
    </pc:docChg>
  </pc:docChgLst>
  <pc:docChgLst>
    <pc:chgData name="LAM, Wan Yuet [Student]" userId="S::21095599d@connect.polyu.hk::51bd3efc-0519-443a-bd0e-aa95dd8c6283" providerId="AD" clId="Web-{8A82D6F5-0398-42A9-B373-B6BFECEDE49B}"/>
    <pc:docChg chg="modSld">
      <pc:chgData name="LAM, Wan Yuet [Student]" userId="S::21095599d@connect.polyu.hk::51bd3efc-0519-443a-bd0e-aa95dd8c6283" providerId="AD" clId="Web-{8A82D6F5-0398-42A9-B373-B6BFECEDE49B}" dt="2021-11-07T05:42:57.362" v="50" actId="20577"/>
      <pc:docMkLst>
        <pc:docMk/>
      </pc:docMkLst>
      <pc:sldChg chg="modSp">
        <pc:chgData name="LAM, Wan Yuet [Student]" userId="S::21095599d@connect.polyu.hk::51bd3efc-0519-443a-bd0e-aa95dd8c6283" providerId="AD" clId="Web-{8A82D6F5-0398-42A9-B373-B6BFECEDE49B}" dt="2021-11-07T05:42:57.362" v="50" actId="20577"/>
        <pc:sldMkLst>
          <pc:docMk/>
          <pc:sldMk cId="588476020" sldId="262"/>
        </pc:sldMkLst>
        <pc:spChg chg="mod">
          <ac:chgData name="LAM, Wan Yuet [Student]" userId="S::21095599d@connect.polyu.hk::51bd3efc-0519-443a-bd0e-aa95dd8c6283" providerId="AD" clId="Web-{8A82D6F5-0398-42A9-B373-B6BFECEDE49B}" dt="2021-11-07T05:42:57.362" v="50" actId="20577"/>
          <ac:spMkLst>
            <pc:docMk/>
            <pc:sldMk cId="588476020" sldId="262"/>
            <ac:spMk id="3" creationId="{19601A9E-EB1D-43FF-B555-C234D8BFD386}"/>
          </ac:spMkLst>
        </pc:spChg>
      </pc:sldChg>
      <pc:sldChg chg="modNotes">
        <pc:chgData name="LAM, Wan Yuet [Student]" userId="S::21095599d@connect.polyu.hk::51bd3efc-0519-443a-bd0e-aa95dd8c6283" providerId="AD" clId="Web-{8A82D6F5-0398-42A9-B373-B6BFECEDE49B}" dt="2021-11-07T04:22:21.307" v="41"/>
        <pc:sldMkLst>
          <pc:docMk/>
          <pc:sldMk cId="942343519" sldId="294"/>
        </pc:sldMkLst>
      </pc:sldChg>
      <pc:sldChg chg="modNotes">
        <pc:chgData name="LAM, Wan Yuet [Student]" userId="S::21095599d@connect.polyu.hk::51bd3efc-0519-443a-bd0e-aa95dd8c6283" providerId="AD" clId="Web-{8A82D6F5-0398-42A9-B373-B6BFECEDE49B}" dt="2021-11-07T04:22:27.948" v="42"/>
        <pc:sldMkLst>
          <pc:docMk/>
          <pc:sldMk cId="2031892807" sldId="295"/>
        </pc:sldMkLst>
      </pc:sldChg>
      <pc:sldChg chg="modNotes">
        <pc:chgData name="LAM, Wan Yuet [Student]" userId="S::21095599d@connect.polyu.hk::51bd3efc-0519-443a-bd0e-aa95dd8c6283" providerId="AD" clId="Web-{8A82D6F5-0398-42A9-B373-B6BFECEDE49B}" dt="2021-11-07T04:22:31.417" v="43"/>
        <pc:sldMkLst>
          <pc:docMk/>
          <pc:sldMk cId="134935931" sldId="296"/>
        </pc:sldMkLst>
      </pc:sldChg>
      <pc:sldChg chg="modNotes">
        <pc:chgData name="LAM, Wan Yuet [Student]" userId="S::21095599d@connect.polyu.hk::51bd3efc-0519-443a-bd0e-aa95dd8c6283" providerId="AD" clId="Web-{8A82D6F5-0398-42A9-B373-B6BFECEDE49B}" dt="2021-11-07T04:22:34.605" v="44"/>
        <pc:sldMkLst>
          <pc:docMk/>
          <pc:sldMk cId="625980481" sldId="297"/>
        </pc:sldMkLst>
      </pc:sldChg>
      <pc:sldChg chg="modNotes">
        <pc:chgData name="LAM, Wan Yuet [Student]" userId="S::21095599d@connect.polyu.hk::51bd3efc-0519-443a-bd0e-aa95dd8c6283" providerId="AD" clId="Web-{8A82D6F5-0398-42A9-B373-B6BFECEDE49B}" dt="2021-11-07T04:22:37.730" v="45"/>
        <pc:sldMkLst>
          <pc:docMk/>
          <pc:sldMk cId="710481863" sldId="312"/>
        </pc:sldMkLst>
      </pc:sldChg>
      <pc:sldChg chg="modNotes">
        <pc:chgData name="LAM, Wan Yuet [Student]" userId="S::21095599d@connect.polyu.hk::51bd3efc-0519-443a-bd0e-aa95dd8c6283" providerId="AD" clId="Web-{8A82D6F5-0398-42A9-B373-B6BFECEDE49B}" dt="2021-11-07T04:22:40.230" v="46"/>
        <pc:sldMkLst>
          <pc:docMk/>
          <pc:sldMk cId="3438996975" sldId="315"/>
        </pc:sldMkLst>
      </pc:sldChg>
      <pc:sldChg chg="modSp">
        <pc:chgData name="LAM, Wan Yuet [Student]" userId="S::21095599d@connect.polyu.hk::51bd3efc-0519-443a-bd0e-aa95dd8c6283" providerId="AD" clId="Web-{8A82D6F5-0398-42A9-B373-B6BFECEDE49B}" dt="2021-11-07T05:42:32.924" v="48"/>
        <pc:sldMkLst>
          <pc:docMk/>
          <pc:sldMk cId="4216393117" sldId="349"/>
        </pc:sldMkLst>
        <pc:spChg chg="mod">
          <ac:chgData name="LAM, Wan Yuet [Student]" userId="S::21095599d@connect.polyu.hk::51bd3efc-0519-443a-bd0e-aa95dd8c6283" providerId="AD" clId="Web-{8A82D6F5-0398-42A9-B373-B6BFECEDE49B}" dt="2021-11-07T04:05:53.783" v="40" actId="20577"/>
          <ac:spMkLst>
            <pc:docMk/>
            <pc:sldMk cId="4216393117" sldId="349"/>
            <ac:spMk id="2" creationId="{C7FD254C-3608-4840-A4F7-854A69A771F7}"/>
          </ac:spMkLst>
        </pc:spChg>
        <pc:spChg chg="mod">
          <ac:chgData name="LAM, Wan Yuet [Student]" userId="S::21095599d@connect.polyu.hk::51bd3efc-0519-443a-bd0e-aa95dd8c6283" providerId="AD" clId="Web-{8A82D6F5-0398-42A9-B373-B6BFECEDE49B}" dt="2021-11-07T05:42:32.924" v="48"/>
          <ac:spMkLst>
            <pc:docMk/>
            <pc:sldMk cId="4216393117" sldId="349"/>
            <ac:spMk id="3" creationId="{908CACB4-FA81-4964-8D36-A75166B4D51D}"/>
          </ac:spMkLst>
        </pc:spChg>
      </pc:sldChg>
    </pc:docChg>
  </pc:docChgLst>
  <pc:docChgLst>
    <pc:chgData name="LAM, Wan Yuet [Student]" userId="S::21095599d@connect.polyu.hk::51bd3efc-0519-443a-bd0e-aa95dd8c6283" providerId="AD" clId="Web-{1DF747A7-98AA-16A1-C6C5-DDD518A91CC6}"/>
    <pc:docChg chg="modSld">
      <pc:chgData name="LAM, Wan Yuet [Student]" userId="S::21095599d@connect.polyu.hk::51bd3efc-0519-443a-bd0e-aa95dd8c6283" providerId="AD" clId="Web-{1DF747A7-98AA-16A1-C6C5-DDD518A91CC6}" dt="2021-11-07T07:53:19.873" v="30"/>
      <pc:docMkLst>
        <pc:docMk/>
      </pc:docMkLst>
      <pc:sldChg chg="modSp">
        <pc:chgData name="LAM, Wan Yuet [Student]" userId="S::21095599d@connect.polyu.hk::51bd3efc-0519-443a-bd0e-aa95dd8c6283" providerId="AD" clId="Web-{1DF747A7-98AA-16A1-C6C5-DDD518A91CC6}" dt="2021-11-07T07:53:19.873" v="30"/>
        <pc:sldMkLst>
          <pc:docMk/>
          <pc:sldMk cId="588476020" sldId="262"/>
        </pc:sldMkLst>
        <pc:spChg chg="mod">
          <ac:chgData name="LAM, Wan Yuet [Student]" userId="S::21095599d@connect.polyu.hk::51bd3efc-0519-443a-bd0e-aa95dd8c6283" providerId="AD" clId="Web-{1DF747A7-98AA-16A1-C6C5-DDD518A91CC6}" dt="2021-11-07T07:53:19.873" v="30"/>
          <ac:spMkLst>
            <pc:docMk/>
            <pc:sldMk cId="588476020" sldId="262"/>
            <ac:spMk id="3" creationId="{19601A9E-EB1D-43FF-B555-C234D8BFD386}"/>
          </ac:spMkLst>
        </pc:spChg>
      </pc:sldChg>
    </pc:docChg>
  </pc:docChgLst>
  <pc:docChgLst>
    <pc:chgData name="HIU, Jason Kenneth [Student]" userId="S::21101682d@connect.polyu.hk::6dfc0a74-74d7-46d1-a75b-dbe8b5c92851" providerId="AD" clId="Web-{CCBC0442-CCF8-0E68-8FA6-1C74F22ED639}"/>
    <pc:docChg chg="addSld delSld modSld sldOrd">
      <pc:chgData name="HIU, Jason Kenneth [Student]" userId="S::21101682d@connect.polyu.hk::6dfc0a74-74d7-46d1-a75b-dbe8b5c92851" providerId="AD" clId="Web-{CCBC0442-CCF8-0E68-8FA6-1C74F22ED639}" dt="2021-10-28T09:38:44.770" v="245" actId="1076"/>
      <pc:docMkLst>
        <pc:docMk/>
      </pc:docMkLst>
      <pc:sldChg chg="modSp">
        <pc:chgData name="HIU, Jason Kenneth [Student]" userId="S::21101682d@connect.polyu.hk::6dfc0a74-74d7-46d1-a75b-dbe8b5c92851" providerId="AD" clId="Web-{CCBC0442-CCF8-0E68-8FA6-1C74F22ED639}" dt="2021-10-28T09:26:38.336" v="210" actId="20577"/>
        <pc:sldMkLst>
          <pc:docMk/>
          <pc:sldMk cId="588476020" sldId="262"/>
        </pc:sldMkLst>
        <pc:spChg chg="mod">
          <ac:chgData name="HIU, Jason Kenneth [Student]" userId="S::21101682d@connect.polyu.hk::6dfc0a74-74d7-46d1-a75b-dbe8b5c92851" providerId="AD" clId="Web-{CCBC0442-CCF8-0E68-8FA6-1C74F22ED639}" dt="2021-10-28T09:26:38.336" v="210" actId="20577"/>
          <ac:spMkLst>
            <pc:docMk/>
            <pc:sldMk cId="588476020" sldId="262"/>
            <ac:spMk id="3" creationId="{19601A9E-EB1D-43FF-B555-C234D8BFD386}"/>
          </ac:spMkLst>
        </pc:spChg>
      </pc:sldChg>
      <pc:sldChg chg="addSp modSp ord">
        <pc:chgData name="HIU, Jason Kenneth [Student]" userId="S::21101682d@connect.polyu.hk::6dfc0a74-74d7-46d1-a75b-dbe8b5c92851" providerId="AD" clId="Web-{CCBC0442-CCF8-0E68-8FA6-1C74F22ED639}" dt="2021-10-28T09:29:59.348" v="236" actId="20577"/>
        <pc:sldMkLst>
          <pc:docMk/>
          <pc:sldMk cId="907733456" sldId="269"/>
        </pc:sldMkLst>
        <pc:spChg chg="mod">
          <ac:chgData name="HIU, Jason Kenneth [Student]" userId="S::21101682d@connect.polyu.hk::6dfc0a74-74d7-46d1-a75b-dbe8b5c92851" providerId="AD" clId="Web-{CCBC0442-CCF8-0E68-8FA6-1C74F22ED639}" dt="2021-10-28T09:29:59.348" v="236" actId="20577"/>
          <ac:spMkLst>
            <pc:docMk/>
            <pc:sldMk cId="907733456" sldId="269"/>
            <ac:spMk id="3" creationId="{3302E155-852D-471D-B0C3-3E4CC7E216DF}"/>
          </ac:spMkLst>
        </pc:spChg>
        <pc:picChg chg="add mod">
          <ac:chgData name="HIU, Jason Kenneth [Student]" userId="S::21101682d@connect.polyu.hk::6dfc0a74-74d7-46d1-a75b-dbe8b5c92851" providerId="AD" clId="Web-{CCBC0442-CCF8-0E68-8FA6-1C74F22ED639}" dt="2021-10-28T08:58:18.031" v="87" actId="1076"/>
          <ac:picMkLst>
            <pc:docMk/>
            <pc:sldMk cId="907733456" sldId="269"/>
            <ac:picMk id="4" creationId="{9DEBA608-C805-40E5-81B2-443C4EE706D5}"/>
          </ac:picMkLst>
        </pc:picChg>
      </pc:sldChg>
      <pc:sldChg chg="addSp modSp">
        <pc:chgData name="HIU, Jason Kenneth [Student]" userId="S::21101682d@connect.polyu.hk::6dfc0a74-74d7-46d1-a75b-dbe8b5c92851" providerId="AD" clId="Web-{CCBC0442-CCF8-0E68-8FA6-1C74F22ED639}" dt="2021-10-28T08:42:33.864" v="5" actId="1076"/>
        <pc:sldMkLst>
          <pc:docMk/>
          <pc:sldMk cId="3849446447" sldId="281"/>
        </pc:sldMkLst>
        <pc:spChg chg="add mod">
          <ac:chgData name="HIU, Jason Kenneth [Student]" userId="S::21101682d@connect.polyu.hk::6dfc0a74-74d7-46d1-a75b-dbe8b5c92851" providerId="AD" clId="Web-{CCBC0442-CCF8-0E68-8FA6-1C74F22ED639}" dt="2021-10-28T08:42:33.864" v="5" actId="1076"/>
          <ac:spMkLst>
            <pc:docMk/>
            <pc:sldMk cId="3849446447" sldId="281"/>
            <ac:spMk id="3" creationId="{D213C616-D33C-41F8-9B13-ADF4AFC27CCB}"/>
          </ac:spMkLst>
        </pc:spChg>
      </pc:sldChg>
      <pc:sldChg chg="addSp modSp">
        <pc:chgData name="HIU, Jason Kenneth [Student]" userId="S::21101682d@connect.polyu.hk::6dfc0a74-74d7-46d1-a75b-dbe8b5c92851" providerId="AD" clId="Web-{CCBC0442-CCF8-0E68-8FA6-1C74F22ED639}" dt="2021-10-28T09:38:44.770" v="245" actId="1076"/>
        <pc:sldMkLst>
          <pc:docMk/>
          <pc:sldMk cId="1162313762" sldId="283"/>
        </pc:sldMkLst>
        <pc:spChg chg="mod">
          <ac:chgData name="HIU, Jason Kenneth [Student]" userId="S::21101682d@connect.polyu.hk::6dfc0a74-74d7-46d1-a75b-dbe8b5c92851" providerId="AD" clId="Web-{CCBC0442-CCF8-0E68-8FA6-1C74F22ED639}" dt="2021-10-28T09:19:44.374" v="174" actId="1076"/>
          <ac:spMkLst>
            <pc:docMk/>
            <pc:sldMk cId="1162313762" sldId="283"/>
            <ac:spMk id="12" creationId="{56DDBFCD-7D53-4CF6-891D-A281C40367FB}"/>
          </ac:spMkLst>
        </pc:spChg>
        <pc:spChg chg="mod">
          <ac:chgData name="HIU, Jason Kenneth [Student]" userId="S::21101682d@connect.polyu.hk::6dfc0a74-74d7-46d1-a75b-dbe8b5c92851" providerId="AD" clId="Web-{CCBC0442-CCF8-0E68-8FA6-1C74F22ED639}" dt="2021-10-28T09:19:41.264" v="173" actId="1076"/>
          <ac:spMkLst>
            <pc:docMk/>
            <pc:sldMk cId="1162313762" sldId="283"/>
            <ac:spMk id="14" creationId="{06D33E35-2252-4679-BE3D-B3E8ACEBDE3A}"/>
          </ac:spMkLst>
        </pc:spChg>
        <pc:picChg chg="add mod">
          <ac:chgData name="HIU, Jason Kenneth [Student]" userId="S::21101682d@connect.polyu.hk::6dfc0a74-74d7-46d1-a75b-dbe8b5c92851" providerId="AD" clId="Web-{CCBC0442-CCF8-0E68-8FA6-1C74F22ED639}" dt="2021-10-28T09:38:44.770" v="245" actId="1076"/>
          <ac:picMkLst>
            <pc:docMk/>
            <pc:sldMk cId="1162313762" sldId="283"/>
            <ac:picMk id="3" creationId="{24555F93-22E4-4D92-8A57-D832B26C8097}"/>
          </ac:picMkLst>
        </pc:picChg>
      </pc:sldChg>
      <pc:sldChg chg="addSp modSp new">
        <pc:chgData name="HIU, Jason Kenneth [Student]" userId="S::21101682d@connect.polyu.hk::6dfc0a74-74d7-46d1-a75b-dbe8b5c92851" providerId="AD" clId="Web-{CCBC0442-CCF8-0E68-8FA6-1C74F22ED639}" dt="2021-10-28T09:28:11.139" v="216" actId="20577"/>
        <pc:sldMkLst>
          <pc:docMk/>
          <pc:sldMk cId="1424247679" sldId="288"/>
        </pc:sldMkLst>
        <pc:spChg chg="mod">
          <ac:chgData name="HIU, Jason Kenneth [Student]" userId="S::21101682d@connect.polyu.hk::6dfc0a74-74d7-46d1-a75b-dbe8b5c92851" providerId="AD" clId="Web-{CCBC0442-CCF8-0E68-8FA6-1C74F22ED639}" dt="2021-10-28T08:48:22.323" v="42" actId="20577"/>
          <ac:spMkLst>
            <pc:docMk/>
            <pc:sldMk cId="1424247679" sldId="288"/>
            <ac:spMk id="2" creationId="{690597EF-515F-43B7-8C73-693625377142}"/>
          </ac:spMkLst>
        </pc:spChg>
        <pc:spChg chg="mod">
          <ac:chgData name="HIU, Jason Kenneth [Student]" userId="S::21101682d@connect.polyu.hk::6dfc0a74-74d7-46d1-a75b-dbe8b5c92851" providerId="AD" clId="Web-{CCBC0442-CCF8-0E68-8FA6-1C74F22ED639}" dt="2021-10-28T09:28:11.139" v="216" actId="20577"/>
          <ac:spMkLst>
            <pc:docMk/>
            <pc:sldMk cId="1424247679" sldId="288"/>
            <ac:spMk id="3" creationId="{8B789F13-7F58-4BFA-B363-FA1C7FA115B7}"/>
          </ac:spMkLst>
        </pc:spChg>
        <pc:spChg chg="add mod">
          <ac:chgData name="HIU, Jason Kenneth [Student]" userId="S::21101682d@connect.polyu.hk::6dfc0a74-74d7-46d1-a75b-dbe8b5c92851" providerId="AD" clId="Web-{CCBC0442-CCF8-0E68-8FA6-1C74F22ED639}" dt="2021-10-28T09:03:30.518" v="101" actId="1076"/>
          <ac:spMkLst>
            <pc:docMk/>
            <pc:sldMk cId="1424247679" sldId="288"/>
            <ac:spMk id="5" creationId="{A2C98E64-C767-4737-B5C4-D96FC160772A}"/>
          </ac:spMkLst>
        </pc:spChg>
        <pc:picChg chg="add mod">
          <ac:chgData name="HIU, Jason Kenneth [Student]" userId="S::21101682d@connect.polyu.hk::6dfc0a74-74d7-46d1-a75b-dbe8b5c92851" providerId="AD" clId="Web-{CCBC0442-CCF8-0E68-8FA6-1C74F22ED639}" dt="2021-10-28T08:56:17.367" v="78" actId="1076"/>
          <ac:picMkLst>
            <pc:docMk/>
            <pc:sldMk cId="1424247679" sldId="288"/>
            <ac:picMk id="4" creationId="{12426AAB-2270-48D6-A400-88E8BFA8EF4C}"/>
          </ac:picMkLst>
        </pc:picChg>
      </pc:sldChg>
      <pc:sldChg chg="addSp modSp new">
        <pc:chgData name="HIU, Jason Kenneth [Student]" userId="S::21101682d@connect.polyu.hk::6dfc0a74-74d7-46d1-a75b-dbe8b5c92851" providerId="AD" clId="Web-{CCBC0442-CCF8-0E68-8FA6-1C74F22ED639}" dt="2021-10-28T09:27:09.775" v="214" actId="20577"/>
        <pc:sldMkLst>
          <pc:docMk/>
          <pc:sldMk cId="999378712" sldId="289"/>
        </pc:sldMkLst>
        <pc:spChg chg="mod">
          <ac:chgData name="HIU, Jason Kenneth [Student]" userId="S::21101682d@connect.polyu.hk::6dfc0a74-74d7-46d1-a75b-dbe8b5c92851" providerId="AD" clId="Web-{CCBC0442-CCF8-0E68-8FA6-1C74F22ED639}" dt="2021-10-28T08:48:15.479" v="40" actId="20577"/>
          <ac:spMkLst>
            <pc:docMk/>
            <pc:sldMk cId="999378712" sldId="289"/>
            <ac:spMk id="2" creationId="{2100F6A8-F659-4A85-9044-36965D3F0A28}"/>
          </ac:spMkLst>
        </pc:spChg>
        <pc:spChg chg="mod">
          <ac:chgData name="HIU, Jason Kenneth [Student]" userId="S::21101682d@connect.polyu.hk::6dfc0a74-74d7-46d1-a75b-dbe8b5c92851" providerId="AD" clId="Web-{CCBC0442-CCF8-0E68-8FA6-1C74F22ED639}" dt="2021-10-28T09:27:09.775" v="214" actId="20577"/>
          <ac:spMkLst>
            <pc:docMk/>
            <pc:sldMk cId="999378712" sldId="289"/>
            <ac:spMk id="3" creationId="{C760A3D8-B094-422A-8837-E0638A769A61}"/>
          </ac:spMkLst>
        </pc:spChg>
        <pc:picChg chg="add mod">
          <ac:chgData name="HIU, Jason Kenneth [Student]" userId="S::21101682d@connect.polyu.hk::6dfc0a74-74d7-46d1-a75b-dbe8b5c92851" providerId="AD" clId="Web-{CCBC0442-CCF8-0E68-8FA6-1C74F22ED639}" dt="2021-10-28T09:04:11.880" v="109" actId="1076"/>
          <ac:picMkLst>
            <pc:docMk/>
            <pc:sldMk cId="999378712" sldId="289"/>
            <ac:picMk id="4" creationId="{D415C9BC-173E-4DD3-A0C2-5F546BE34B26}"/>
          </ac:picMkLst>
        </pc:picChg>
      </pc:sldChg>
      <pc:sldChg chg="new del">
        <pc:chgData name="HIU, Jason Kenneth [Student]" userId="S::21101682d@connect.polyu.hk::6dfc0a74-74d7-46d1-a75b-dbe8b5c92851" providerId="AD" clId="Web-{CCBC0442-CCF8-0E68-8FA6-1C74F22ED639}" dt="2021-10-28T08:48:07.775" v="38"/>
        <pc:sldMkLst>
          <pc:docMk/>
          <pc:sldMk cId="473032396" sldId="290"/>
        </pc:sldMkLst>
      </pc:sldChg>
      <pc:sldChg chg="addSp modSp new">
        <pc:chgData name="HIU, Jason Kenneth [Student]" userId="S::21101682d@connect.polyu.hk::6dfc0a74-74d7-46d1-a75b-dbe8b5c92851" providerId="AD" clId="Web-{CCBC0442-CCF8-0E68-8FA6-1C74F22ED639}" dt="2021-10-28T09:19:12.403" v="170" actId="1076"/>
        <pc:sldMkLst>
          <pc:docMk/>
          <pc:sldMk cId="3128612875" sldId="293"/>
        </pc:sldMkLst>
        <pc:spChg chg="mod">
          <ac:chgData name="HIU, Jason Kenneth [Student]" userId="S::21101682d@connect.polyu.hk::6dfc0a74-74d7-46d1-a75b-dbe8b5c92851" providerId="AD" clId="Web-{CCBC0442-CCF8-0E68-8FA6-1C74F22ED639}" dt="2021-10-28T09:16:17.002" v="162" actId="20577"/>
          <ac:spMkLst>
            <pc:docMk/>
            <pc:sldMk cId="3128612875" sldId="293"/>
            <ac:spMk id="2" creationId="{EADFB79E-5391-4D15-B852-DAB5A8720BD9}"/>
          </ac:spMkLst>
        </pc:spChg>
        <pc:spChg chg="mod">
          <ac:chgData name="HIU, Jason Kenneth [Student]" userId="S::21101682d@connect.polyu.hk::6dfc0a74-74d7-46d1-a75b-dbe8b5c92851" providerId="AD" clId="Web-{CCBC0442-CCF8-0E68-8FA6-1C74F22ED639}" dt="2021-10-28T09:18:51.511" v="166" actId="1076"/>
          <ac:spMkLst>
            <pc:docMk/>
            <pc:sldMk cId="3128612875" sldId="293"/>
            <ac:spMk id="3" creationId="{D63E86DB-F7C7-47C7-8357-91C534F332B0}"/>
          </ac:spMkLst>
        </pc:spChg>
        <pc:picChg chg="add mod">
          <ac:chgData name="HIU, Jason Kenneth [Student]" userId="S::21101682d@connect.polyu.hk::6dfc0a74-74d7-46d1-a75b-dbe8b5c92851" providerId="AD" clId="Web-{CCBC0442-CCF8-0E68-8FA6-1C74F22ED639}" dt="2021-10-28T09:18:48.433" v="165" actId="14100"/>
          <ac:picMkLst>
            <pc:docMk/>
            <pc:sldMk cId="3128612875" sldId="293"/>
            <ac:picMk id="4" creationId="{6B9FACDE-0C62-49D8-BC09-04CC2B954A54}"/>
          </ac:picMkLst>
        </pc:picChg>
        <pc:picChg chg="add mod">
          <ac:chgData name="HIU, Jason Kenneth [Student]" userId="S::21101682d@connect.polyu.hk::6dfc0a74-74d7-46d1-a75b-dbe8b5c92851" providerId="AD" clId="Web-{CCBC0442-CCF8-0E68-8FA6-1C74F22ED639}" dt="2021-10-28T09:19:12.403" v="170" actId="1076"/>
          <ac:picMkLst>
            <pc:docMk/>
            <pc:sldMk cId="3128612875" sldId="293"/>
            <ac:picMk id="5" creationId="{E00323B6-C65B-47CD-8513-A869FD8394FB}"/>
          </ac:picMkLst>
        </pc:picChg>
      </pc:sldChg>
      <pc:sldChg chg="ord">
        <pc:chgData name="HIU, Jason Kenneth [Student]" userId="S::21101682d@connect.polyu.hk::6dfc0a74-74d7-46d1-a75b-dbe8b5c92851" providerId="AD" clId="Web-{CCBC0442-CCF8-0E68-8FA6-1C74F22ED639}" dt="2021-10-28T09:31:22.197" v="243"/>
        <pc:sldMkLst>
          <pc:docMk/>
          <pc:sldMk cId="942343519" sldId="294"/>
        </pc:sldMkLst>
      </pc:sldChg>
      <pc:sldChg chg="ord">
        <pc:chgData name="HIU, Jason Kenneth [Student]" userId="S::21101682d@connect.polyu.hk::6dfc0a74-74d7-46d1-a75b-dbe8b5c92851" providerId="AD" clId="Web-{CCBC0442-CCF8-0E68-8FA6-1C74F22ED639}" dt="2021-10-28T09:31:19.540" v="242"/>
        <pc:sldMkLst>
          <pc:docMk/>
          <pc:sldMk cId="134935931" sldId="296"/>
        </pc:sldMkLst>
      </pc:sldChg>
      <pc:sldChg chg="modSp">
        <pc:chgData name="HIU, Jason Kenneth [Student]" userId="S::21101682d@connect.polyu.hk::6dfc0a74-74d7-46d1-a75b-dbe8b5c92851" providerId="AD" clId="Web-{CCBC0442-CCF8-0E68-8FA6-1C74F22ED639}" dt="2021-10-28T09:31:32.510" v="244" actId="20577"/>
        <pc:sldMkLst>
          <pc:docMk/>
          <pc:sldMk cId="1420829398" sldId="299"/>
        </pc:sldMkLst>
        <pc:spChg chg="mod">
          <ac:chgData name="HIU, Jason Kenneth [Student]" userId="S::21101682d@connect.polyu.hk::6dfc0a74-74d7-46d1-a75b-dbe8b5c92851" providerId="AD" clId="Web-{CCBC0442-CCF8-0E68-8FA6-1C74F22ED639}" dt="2021-10-28T09:31:32.510" v="244" actId="20577"/>
          <ac:spMkLst>
            <pc:docMk/>
            <pc:sldMk cId="1420829398" sldId="299"/>
            <ac:spMk id="3" creationId="{BD351438-50FE-4BB1-9EDC-DB0E32074AC5}"/>
          </ac:spMkLst>
        </pc:spChg>
      </pc:sldChg>
    </pc:docChg>
  </pc:docChgLst>
  <pc:docChgLst>
    <pc:chgData name="CHEUNG, Tsz Kwan Kelly [Student]" userId="S::21093536d@connect.polyu.hk::ef1a05fe-612d-4287-a0f2-ec21234141a4" providerId="AD" clId="Web-{424B9884-6E4E-91DE-8431-F4FBA0E05808}"/>
    <pc:docChg chg="modSld">
      <pc:chgData name="CHEUNG, Tsz Kwan Kelly [Student]" userId="S::21093536d@connect.polyu.hk::ef1a05fe-612d-4287-a0f2-ec21234141a4" providerId="AD" clId="Web-{424B9884-6E4E-91DE-8431-F4FBA0E05808}" dt="2021-10-25T06:58:39.915" v="537"/>
      <pc:docMkLst>
        <pc:docMk/>
      </pc:docMkLst>
      <pc:sldChg chg="mod modShow">
        <pc:chgData name="CHEUNG, Tsz Kwan Kelly [Student]" userId="S::21093536d@connect.polyu.hk::ef1a05fe-612d-4287-a0f2-ec21234141a4" providerId="AD" clId="Web-{424B9884-6E4E-91DE-8431-F4FBA0E05808}" dt="2021-10-25T06:58:39.915" v="537"/>
        <pc:sldMkLst>
          <pc:docMk/>
          <pc:sldMk cId="846174540" sldId="278"/>
        </pc:sldMkLst>
      </pc:sldChg>
      <pc:sldChg chg="modSp">
        <pc:chgData name="CHEUNG, Tsz Kwan Kelly [Student]" userId="S::21093536d@connect.polyu.hk::ef1a05fe-612d-4287-a0f2-ec21234141a4" providerId="AD" clId="Web-{424B9884-6E4E-91DE-8431-F4FBA0E05808}" dt="2021-10-25T06:40:39.754" v="241" actId="20577"/>
        <pc:sldMkLst>
          <pc:docMk/>
          <pc:sldMk cId="2006879182" sldId="284"/>
        </pc:sldMkLst>
        <pc:spChg chg="mod">
          <ac:chgData name="CHEUNG, Tsz Kwan Kelly [Student]" userId="S::21093536d@connect.polyu.hk::ef1a05fe-612d-4287-a0f2-ec21234141a4" providerId="AD" clId="Web-{424B9884-6E4E-91DE-8431-F4FBA0E05808}" dt="2021-10-25T06:40:39.754" v="241" actId="20577"/>
          <ac:spMkLst>
            <pc:docMk/>
            <pc:sldMk cId="2006879182" sldId="284"/>
            <ac:spMk id="3" creationId="{DF67F36B-B8E6-4AB2-9B32-D784EE813600}"/>
          </ac:spMkLst>
        </pc:spChg>
      </pc:sldChg>
      <pc:sldChg chg="modSp">
        <pc:chgData name="CHEUNG, Tsz Kwan Kelly [Student]" userId="S::21093536d@connect.polyu.hk::ef1a05fe-612d-4287-a0f2-ec21234141a4" providerId="AD" clId="Web-{424B9884-6E4E-91DE-8431-F4FBA0E05808}" dt="2021-10-25T06:44:10.304" v="369" actId="20577"/>
        <pc:sldMkLst>
          <pc:docMk/>
          <pc:sldMk cId="3817236207" sldId="285"/>
        </pc:sldMkLst>
        <pc:spChg chg="mod">
          <ac:chgData name="CHEUNG, Tsz Kwan Kelly [Student]" userId="S::21093536d@connect.polyu.hk::ef1a05fe-612d-4287-a0f2-ec21234141a4" providerId="AD" clId="Web-{424B9884-6E4E-91DE-8431-F4FBA0E05808}" dt="2021-10-25T06:44:10.304" v="369" actId="20577"/>
          <ac:spMkLst>
            <pc:docMk/>
            <pc:sldMk cId="3817236207" sldId="285"/>
            <ac:spMk id="3" creationId="{77ED6CE0-A8E2-41F7-812C-CF91223B41E8}"/>
          </ac:spMkLst>
        </pc:spChg>
      </pc:sldChg>
      <pc:sldChg chg="modSp">
        <pc:chgData name="CHEUNG, Tsz Kwan Kelly [Student]" userId="S::21093536d@connect.polyu.hk::ef1a05fe-612d-4287-a0f2-ec21234141a4" providerId="AD" clId="Web-{424B9884-6E4E-91DE-8431-F4FBA0E05808}" dt="2021-10-25T06:57:40.883" v="535" actId="20577"/>
        <pc:sldMkLst>
          <pc:docMk/>
          <pc:sldMk cId="2538373192" sldId="287"/>
        </pc:sldMkLst>
        <pc:spChg chg="mod">
          <ac:chgData name="CHEUNG, Tsz Kwan Kelly [Student]" userId="S::21093536d@connect.polyu.hk::ef1a05fe-612d-4287-a0f2-ec21234141a4" providerId="AD" clId="Web-{424B9884-6E4E-91DE-8431-F4FBA0E05808}" dt="2021-10-25T06:57:40.883" v="535" actId="20577"/>
          <ac:spMkLst>
            <pc:docMk/>
            <pc:sldMk cId="2538373192" sldId="287"/>
            <ac:spMk id="3" creationId="{DD09D53F-8D58-4D86-9DC8-62413764E64F}"/>
          </ac:spMkLst>
        </pc:spChg>
      </pc:sldChg>
    </pc:docChg>
  </pc:docChgLst>
  <pc:docChgLst>
    <pc:chgData name="HIU, Jason Kenneth [Student]" userId="S::21101682d@connect.polyu.hk::6dfc0a74-74d7-46d1-a75b-dbe8b5c92851" providerId="AD" clId="Web-{F73BEFA1-11E8-B4C2-8A1B-C4CA19888ED6}"/>
    <pc:docChg chg="addSld modSld">
      <pc:chgData name="HIU, Jason Kenneth [Student]" userId="S::21101682d@connect.polyu.hk::6dfc0a74-74d7-46d1-a75b-dbe8b5c92851" providerId="AD" clId="Web-{F73BEFA1-11E8-B4C2-8A1B-C4CA19888ED6}" dt="2021-10-14T10:04:47.858" v="40" actId="20577"/>
      <pc:docMkLst>
        <pc:docMk/>
      </pc:docMkLst>
      <pc:sldChg chg="modSp new">
        <pc:chgData name="HIU, Jason Kenneth [Student]" userId="S::21101682d@connect.polyu.hk::6dfc0a74-74d7-46d1-a75b-dbe8b5c92851" providerId="AD" clId="Web-{F73BEFA1-11E8-B4C2-8A1B-C4CA19888ED6}" dt="2021-10-14T10:04:47.858" v="40" actId="20577"/>
        <pc:sldMkLst>
          <pc:docMk/>
          <pc:sldMk cId="2116834768" sldId="267"/>
        </pc:sldMkLst>
        <pc:spChg chg="mod">
          <ac:chgData name="HIU, Jason Kenneth [Student]" userId="S::21101682d@connect.polyu.hk::6dfc0a74-74d7-46d1-a75b-dbe8b5c92851" providerId="AD" clId="Web-{F73BEFA1-11E8-B4C2-8A1B-C4CA19888ED6}" dt="2021-10-14T09:52:04.065" v="4" actId="20577"/>
          <ac:spMkLst>
            <pc:docMk/>
            <pc:sldMk cId="2116834768" sldId="267"/>
            <ac:spMk id="2" creationId="{C6921136-06A4-4310-AF1A-D4DD5A4E4FC4}"/>
          </ac:spMkLst>
        </pc:spChg>
        <pc:spChg chg="mod">
          <ac:chgData name="HIU, Jason Kenneth [Student]" userId="S::21101682d@connect.polyu.hk::6dfc0a74-74d7-46d1-a75b-dbe8b5c92851" providerId="AD" clId="Web-{F73BEFA1-11E8-B4C2-8A1B-C4CA19888ED6}" dt="2021-10-14T10:04:47.858" v="40" actId="20577"/>
          <ac:spMkLst>
            <pc:docMk/>
            <pc:sldMk cId="2116834768" sldId="267"/>
            <ac:spMk id="3" creationId="{87E85DD9-4A77-4A5D-ABD1-AFACED49F202}"/>
          </ac:spMkLst>
        </pc:spChg>
      </pc:sldChg>
    </pc:docChg>
  </pc:docChgLst>
  <pc:docChgLst>
    <pc:chgData name="HIU, Jason Kenneth [Student]" userId="S::21101682d@connect.polyu.hk::6dfc0a74-74d7-46d1-a75b-dbe8b5c92851" providerId="AD" clId="Web-{2D531737-D912-A4E5-6C03-60104F96EAF7}"/>
    <pc:docChg chg="modSld">
      <pc:chgData name="HIU, Jason Kenneth [Student]" userId="S::21101682d@connect.polyu.hk::6dfc0a74-74d7-46d1-a75b-dbe8b5c92851" providerId="AD" clId="Web-{2D531737-D912-A4E5-6C03-60104F96EAF7}" dt="2021-10-14T09:28:12.696" v="4" actId="20577"/>
      <pc:docMkLst>
        <pc:docMk/>
      </pc:docMkLst>
      <pc:sldChg chg="modSp">
        <pc:chgData name="HIU, Jason Kenneth [Student]" userId="S::21101682d@connect.polyu.hk::6dfc0a74-74d7-46d1-a75b-dbe8b5c92851" providerId="AD" clId="Web-{2D531737-D912-A4E5-6C03-60104F96EAF7}" dt="2021-10-14T09:28:12.696" v="4" actId="20577"/>
        <pc:sldMkLst>
          <pc:docMk/>
          <pc:sldMk cId="1469582205" sldId="265"/>
        </pc:sldMkLst>
        <pc:spChg chg="mod">
          <ac:chgData name="HIU, Jason Kenneth [Student]" userId="S::21101682d@connect.polyu.hk::6dfc0a74-74d7-46d1-a75b-dbe8b5c92851" providerId="AD" clId="Web-{2D531737-D912-A4E5-6C03-60104F96EAF7}" dt="2021-10-14T09:28:12.696" v="4" actId="20577"/>
          <ac:spMkLst>
            <pc:docMk/>
            <pc:sldMk cId="1469582205" sldId="265"/>
            <ac:spMk id="2" creationId="{9E2D70D2-FF13-48CC-AB1B-61295DBD8020}"/>
          </ac:spMkLst>
        </pc:spChg>
      </pc:sldChg>
    </pc:docChg>
  </pc:docChgLst>
  <pc:docChgLst>
    <pc:chgData name="CHEUNG, Tsz Kwan Kelly [Student]" userId="ef1a05fe-612d-4287-a0f2-ec21234141a4" providerId="ADAL" clId="{C9AA179C-FE4D-6D4C-B495-CD3FAC07CEC5}"/>
    <pc:docChg chg="custSel addSld delSld modSld sldOrd">
      <pc:chgData name="CHEUNG, Tsz Kwan Kelly [Student]" userId="ef1a05fe-612d-4287-a0f2-ec21234141a4" providerId="ADAL" clId="{C9AA179C-FE4D-6D4C-B495-CD3FAC07CEC5}" dt="2021-10-28T09:46:57.659" v="189" actId="1076"/>
      <pc:docMkLst>
        <pc:docMk/>
      </pc:docMkLst>
      <pc:sldChg chg="modSp">
        <pc:chgData name="CHEUNG, Tsz Kwan Kelly [Student]" userId="ef1a05fe-612d-4287-a0f2-ec21234141a4" providerId="ADAL" clId="{C9AA179C-FE4D-6D4C-B495-CD3FAC07CEC5}" dt="2021-10-28T08:42:16.112" v="6" actId="207"/>
        <pc:sldMkLst>
          <pc:docMk/>
          <pc:sldMk cId="2006879182" sldId="284"/>
        </pc:sldMkLst>
        <pc:spChg chg="mod">
          <ac:chgData name="CHEUNG, Tsz Kwan Kelly [Student]" userId="ef1a05fe-612d-4287-a0f2-ec21234141a4" providerId="ADAL" clId="{C9AA179C-FE4D-6D4C-B495-CD3FAC07CEC5}" dt="2021-10-28T08:42:16.112" v="6" actId="207"/>
          <ac:spMkLst>
            <pc:docMk/>
            <pc:sldMk cId="2006879182" sldId="284"/>
            <ac:spMk id="3" creationId="{DF67F36B-B8E6-4AB2-9B32-D784EE813600}"/>
          </ac:spMkLst>
        </pc:spChg>
      </pc:sldChg>
      <pc:sldChg chg="modSp">
        <pc:chgData name="CHEUNG, Tsz Kwan Kelly [Student]" userId="ef1a05fe-612d-4287-a0f2-ec21234141a4" providerId="ADAL" clId="{C9AA179C-FE4D-6D4C-B495-CD3FAC07CEC5}" dt="2021-10-28T09:27:19.349" v="133" actId="207"/>
        <pc:sldMkLst>
          <pc:docMk/>
          <pc:sldMk cId="3817236207" sldId="285"/>
        </pc:sldMkLst>
        <pc:spChg chg="mod">
          <ac:chgData name="CHEUNG, Tsz Kwan Kelly [Student]" userId="ef1a05fe-612d-4287-a0f2-ec21234141a4" providerId="ADAL" clId="{C9AA179C-FE4D-6D4C-B495-CD3FAC07CEC5}" dt="2021-10-28T09:27:19.349" v="133" actId="207"/>
          <ac:spMkLst>
            <pc:docMk/>
            <pc:sldMk cId="3817236207" sldId="285"/>
            <ac:spMk id="3" creationId="{77ED6CE0-A8E2-41F7-812C-CF91223B41E8}"/>
          </ac:spMkLst>
        </pc:spChg>
      </pc:sldChg>
      <pc:sldChg chg="addSp delSp modSp ord">
        <pc:chgData name="CHEUNG, Tsz Kwan Kelly [Student]" userId="ef1a05fe-612d-4287-a0f2-ec21234141a4" providerId="ADAL" clId="{C9AA179C-FE4D-6D4C-B495-CD3FAC07CEC5}" dt="2021-10-28T09:45:05.747" v="140"/>
        <pc:sldMkLst>
          <pc:docMk/>
          <pc:sldMk cId="2538373192" sldId="287"/>
        </pc:sldMkLst>
        <pc:spChg chg="del">
          <ac:chgData name="CHEUNG, Tsz Kwan Kelly [Student]" userId="ef1a05fe-612d-4287-a0f2-ec21234141a4" providerId="ADAL" clId="{C9AA179C-FE4D-6D4C-B495-CD3FAC07CEC5}" dt="2021-10-28T09:10:04.438" v="15" actId="21"/>
          <ac:spMkLst>
            <pc:docMk/>
            <pc:sldMk cId="2538373192" sldId="287"/>
            <ac:spMk id="3" creationId="{DD09D53F-8D58-4D86-9DC8-62413764E64F}"/>
          </ac:spMkLst>
        </pc:spChg>
        <pc:spChg chg="add mod">
          <ac:chgData name="CHEUNG, Tsz Kwan Kelly [Student]" userId="ef1a05fe-612d-4287-a0f2-ec21234141a4" providerId="ADAL" clId="{C9AA179C-FE4D-6D4C-B495-CD3FAC07CEC5}" dt="2021-10-28T09:19:11.180" v="26" actId="20577"/>
          <ac:spMkLst>
            <pc:docMk/>
            <pc:sldMk cId="2538373192" sldId="287"/>
            <ac:spMk id="6" creationId="{C1242C77-6572-6244-940A-183CB0D3D94F}"/>
          </ac:spMkLst>
        </pc:spChg>
        <pc:grpChg chg="add del">
          <ac:chgData name="CHEUNG, Tsz Kwan Kelly [Student]" userId="ef1a05fe-612d-4287-a0f2-ec21234141a4" providerId="ADAL" clId="{C9AA179C-FE4D-6D4C-B495-CD3FAC07CEC5}" dt="2021-10-28T09:45:05.742" v="139"/>
          <ac:grpSpMkLst>
            <pc:docMk/>
            <pc:sldMk cId="2538373192" sldId="287"/>
            <ac:grpSpMk id="9" creationId="{6B4FB9A8-29FA-224F-9073-0D8AD6AFD60F}"/>
          </ac:grpSpMkLst>
        </pc:grpChg>
        <pc:inkChg chg="add del">
          <ac:chgData name="CHEUNG, Tsz Kwan Kelly [Student]" userId="ef1a05fe-612d-4287-a0f2-ec21234141a4" providerId="ADAL" clId="{C9AA179C-FE4D-6D4C-B495-CD3FAC07CEC5}" dt="2021-10-28T09:10:01.318" v="14"/>
          <ac:inkMkLst>
            <pc:docMk/>
            <pc:sldMk cId="2538373192" sldId="287"/>
            <ac:inkMk id="4" creationId="{15B97CD9-9EF7-0041-A45B-6F81B23FBF42}"/>
          </ac:inkMkLst>
        </pc:inkChg>
        <pc:inkChg chg="add del">
          <ac:chgData name="CHEUNG, Tsz Kwan Kelly [Student]" userId="ef1a05fe-612d-4287-a0f2-ec21234141a4" providerId="ADAL" clId="{C9AA179C-FE4D-6D4C-B495-CD3FAC07CEC5}" dt="2021-10-28T09:03:46.758" v="12"/>
          <ac:inkMkLst>
            <pc:docMk/>
            <pc:sldMk cId="2538373192" sldId="287"/>
            <ac:inkMk id="4" creationId="{CBF8267B-AAB1-D74E-9EBE-5C968D23A6AE}"/>
          </ac:inkMkLst>
        </pc:inkChg>
        <pc:inkChg chg="add del">
          <ac:chgData name="CHEUNG, Tsz Kwan Kelly [Student]" userId="ef1a05fe-612d-4287-a0f2-ec21234141a4" providerId="ADAL" clId="{C9AA179C-FE4D-6D4C-B495-CD3FAC07CEC5}" dt="2021-10-28T08:50:20.619" v="10"/>
          <ac:inkMkLst>
            <pc:docMk/>
            <pc:sldMk cId="2538373192" sldId="287"/>
            <ac:inkMk id="4" creationId="{F8EADB96-FAEB-844D-AD49-508FC7085A07}"/>
          </ac:inkMkLst>
        </pc:inkChg>
        <pc:inkChg chg="add del topLvl">
          <ac:chgData name="CHEUNG, Tsz Kwan Kelly [Student]" userId="ef1a05fe-612d-4287-a0f2-ec21234141a4" providerId="ADAL" clId="{C9AA179C-FE4D-6D4C-B495-CD3FAC07CEC5}" dt="2021-10-28T09:45:05.742" v="139"/>
          <ac:inkMkLst>
            <pc:docMk/>
            <pc:sldMk cId="2538373192" sldId="287"/>
            <ac:inkMk id="7" creationId="{45F0E3B4-CCD6-0149-8673-ECC84911C25E}"/>
          </ac:inkMkLst>
        </pc:inkChg>
        <pc:inkChg chg="add del topLvl">
          <ac:chgData name="CHEUNG, Tsz Kwan Kelly [Student]" userId="ef1a05fe-612d-4287-a0f2-ec21234141a4" providerId="ADAL" clId="{C9AA179C-FE4D-6D4C-B495-CD3FAC07CEC5}" dt="2021-10-28T09:45:05.747" v="140"/>
          <ac:inkMkLst>
            <pc:docMk/>
            <pc:sldMk cId="2538373192" sldId="287"/>
            <ac:inkMk id="8" creationId="{CA7FBC7D-4EFC-CF4F-9583-15F007B16261}"/>
          </ac:inkMkLst>
        </pc:inkChg>
      </pc:sldChg>
      <pc:sldChg chg="new del">
        <pc:chgData name="CHEUNG, Tsz Kwan Kelly [Student]" userId="ef1a05fe-612d-4287-a0f2-ec21234141a4" providerId="ADAL" clId="{C9AA179C-FE4D-6D4C-B495-CD3FAC07CEC5}" dt="2021-10-28T08:43:54.622" v="8" actId="2696"/>
        <pc:sldMkLst>
          <pc:docMk/>
          <pc:sldMk cId="1775937935" sldId="288"/>
        </pc:sldMkLst>
      </pc:sldChg>
      <pc:sldChg chg="addSp delSp modSp new">
        <pc:chgData name="CHEUNG, Tsz Kwan Kelly [Student]" userId="ef1a05fe-612d-4287-a0f2-ec21234141a4" providerId="ADAL" clId="{C9AA179C-FE4D-6D4C-B495-CD3FAC07CEC5}" dt="2021-10-28T09:28:29.674" v="135"/>
        <pc:sldMkLst>
          <pc:docMk/>
          <pc:sldMk cId="2722627411" sldId="300"/>
        </pc:sldMkLst>
        <pc:spChg chg="mod">
          <ac:chgData name="CHEUNG, Tsz Kwan Kelly [Student]" userId="ef1a05fe-612d-4287-a0f2-ec21234141a4" providerId="ADAL" clId="{C9AA179C-FE4D-6D4C-B495-CD3FAC07CEC5}" dt="2021-10-28T09:19:30.872" v="46" actId="20577"/>
          <ac:spMkLst>
            <pc:docMk/>
            <pc:sldMk cId="2722627411" sldId="300"/>
            <ac:spMk id="2" creationId="{61909873-8EBC-2449-853B-42D941A0D2A3}"/>
          </ac:spMkLst>
        </pc:spChg>
        <pc:spChg chg="mod">
          <ac:chgData name="CHEUNG, Tsz Kwan Kelly [Student]" userId="ef1a05fe-612d-4287-a0f2-ec21234141a4" providerId="ADAL" clId="{C9AA179C-FE4D-6D4C-B495-CD3FAC07CEC5}" dt="2021-10-28T09:27:04.950" v="132" actId="113"/>
          <ac:spMkLst>
            <pc:docMk/>
            <pc:sldMk cId="2722627411" sldId="300"/>
            <ac:spMk id="3" creationId="{FA07FE11-F276-C645-8995-EBB75D8E9D02}"/>
          </ac:spMkLst>
        </pc:spChg>
        <pc:inkChg chg="add del">
          <ac:chgData name="CHEUNG, Tsz Kwan Kelly [Student]" userId="ef1a05fe-612d-4287-a0f2-ec21234141a4" providerId="ADAL" clId="{C9AA179C-FE4D-6D4C-B495-CD3FAC07CEC5}" dt="2021-10-28T09:22:44.920" v="106"/>
          <ac:inkMkLst>
            <pc:docMk/>
            <pc:sldMk cId="2722627411" sldId="300"/>
            <ac:inkMk id="4" creationId="{DF021D06-6AA2-7F43-84AE-DBE2934FB5C3}"/>
          </ac:inkMkLst>
        </pc:inkChg>
        <pc:inkChg chg="add del">
          <ac:chgData name="CHEUNG, Tsz Kwan Kelly [Student]" userId="ef1a05fe-612d-4287-a0f2-ec21234141a4" providerId="ADAL" clId="{C9AA179C-FE4D-6D4C-B495-CD3FAC07CEC5}" dt="2021-10-28T09:26:30.535" v="127"/>
          <ac:inkMkLst>
            <pc:docMk/>
            <pc:sldMk cId="2722627411" sldId="300"/>
            <ac:inkMk id="5" creationId="{C561D706-EB8B-0041-A89A-EB72F7919BDF}"/>
          </ac:inkMkLst>
        </pc:inkChg>
        <pc:inkChg chg="add del">
          <ac:chgData name="CHEUNG, Tsz Kwan Kelly [Student]" userId="ef1a05fe-612d-4287-a0f2-ec21234141a4" providerId="ADAL" clId="{C9AA179C-FE4D-6D4C-B495-CD3FAC07CEC5}" dt="2021-10-28T09:28:29.674" v="135"/>
          <ac:inkMkLst>
            <pc:docMk/>
            <pc:sldMk cId="2722627411" sldId="300"/>
            <ac:inkMk id="6" creationId="{32FB622D-4C67-AF4E-833E-E0EC26590831}"/>
          </ac:inkMkLst>
        </pc:inkChg>
      </pc:sldChg>
      <pc:sldChg chg="modSp new ord">
        <pc:chgData name="CHEUNG, Tsz Kwan Kelly [Student]" userId="ef1a05fe-612d-4287-a0f2-ec21234141a4" providerId="ADAL" clId="{C9AA179C-FE4D-6D4C-B495-CD3FAC07CEC5}" dt="2021-10-28T09:46:57.659" v="189" actId="1076"/>
        <pc:sldMkLst>
          <pc:docMk/>
          <pc:sldMk cId="1338790355" sldId="301"/>
        </pc:sldMkLst>
        <pc:spChg chg="mod">
          <ac:chgData name="CHEUNG, Tsz Kwan Kelly [Student]" userId="ef1a05fe-612d-4287-a0f2-ec21234141a4" providerId="ADAL" clId="{C9AA179C-FE4D-6D4C-B495-CD3FAC07CEC5}" dt="2021-10-28T09:46:01.058" v="188" actId="20577"/>
          <ac:spMkLst>
            <pc:docMk/>
            <pc:sldMk cId="1338790355" sldId="301"/>
            <ac:spMk id="2" creationId="{7879E4BF-BA46-E248-87E6-623DAB2DB467}"/>
          </ac:spMkLst>
        </pc:spChg>
      </pc:sldChg>
    </pc:docChg>
  </pc:docChgLst>
  <pc:docChgLst>
    <pc:chgData name="CHEUNG, Tsz Kwan Kelly [Student]" userId="S::21093536d@connect.polyu.hk::ef1a05fe-612d-4287-a0f2-ec21234141a4" providerId="AD" clId="Web-{D54B81FA-3F35-3C1F-5B6C-6DAB0AE15509}"/>
    <pc:docChg chg="addSld delSld modSld sldOrd">
      <pc:chgData name="CHEUNG, Tsz Kwan Kelly [Student]" userId="S::21093536d@connect.polyu.hk::ef1a05fe-612d-4287-a0f2-ec21234141a4" providerId="AD" clId="Web-{D54B81FA-3F35-3C1F-5B6C-6DAB0AE15509}" dt="2021-11-05T17:16:51.188" v="385"/>
      <pc:docMkLst>
        <pc:docMk/>
      </pc:docMkLst>
      <pc:sldChg chg="modSp">
        <pc:chgData name="CHEUNG, Tsz Kwan Kelly [Student]" userId="S::21093536d@connect.polyu.hk::ef1a05fe-612d-4287-a0f2-ec21234141a4" providerId="AD" clId="Web-{D54B81FA-3F35-3C1F-5B6C-6DAB0AE15509}" dt="2021-11-05T17:06:26.133" v="282" actId="20577"/>
        <pc:sldMkLst>
          <pc:docMk/>
          <pc:sldMk cId="765773623" sldId="277"/>
        </pc:sldMkLst>
        <pc:graphicFrameChg chg="modGraphic">
          <ac:chgData name="CHEUNG, Tsz Kwan Kelly [Student]" userId="S::21093536d@connect.polyu.hk::ef1a05fe-612d-4287-a0f2-ec21234141a4" providerId="AD" clId="Web-{D54B81FA-3F35-3C1F-5B6C-6DAB0AE15509}" dt="2021-11-05T17:06:26.133" v="282" actId="20577"/>
          <ac:graphicFrameMkLst>
            <pc:docMk/>
            <pc:sldMk cId="765773623" sldId="277"/>
            <ac:graphicFrameMk id="531" creationId="{63012A6F-D1B5-4032-BE4E-CEA1D55182B7}"/>
          </ac:graphicFrameMkLst>
        </pc:graphicFrameChg>
      </pc:sldChg>
      <pc:sldChg chg="addSp modSp mod setBg addAnim delAnim modAnim">
        <pc:chgData name="CHEUNG, Tsz Kwan Kelly [Student]" userId="S::21093536d@connect.polyu.hk::ef1a05fe-612d-4287-a0f2-ec21234141a4" providerId="AD" clId="Web-{D54B81FA-3F35-3C1F-5B6C-6DAB0AE15509}" dt="2021-11-05T17:16:51.188" v="385"/>
        <pc:sldMkLst>
          <pc:docMk/>
          <pc:sldMk cId="881457048" sldId="286"/>
        </pc:sldMkLst>
        <pc:spChg chg="mod">
          <ac:chgData name="CHEUNG, Tsz Kwan Kelly [Student]" userId="S::21093536d@connect.polyu.hk::ef1a05fe-612d-4287-a0f2-ec21234141a4" providerId="AD" clId="Web-{D54B81FA-3F35-3C1F-5B6C-6DAB0AE15509}" dt="2021-11-05T17:13:58.771" v="377"/>
          <ac:spMkLst>
            <pc:docMk/>
            <pc:sldMk cId="881457048" sldId="286"/>
            <ac:spMk id="2" creationId="{B6E0E8BA-6F98-4816-8CC1-5E8A24ECB84D}"/>
          </ac:spMkLst>
        </pc:spChg>
        <pc:spChg chg="mod">
          <ac:chgData name="CHEUNG, Tsz Kwan Kelly [Student]" userId="S::21093536d@connect.polyu.hk::ef1a05fe-612d-4287-a0f2-ec21234141a4" providerId="AD" clId="Web-{D54B81FA-3F35-3C1F-5B6C-6DAB0AE15509}" dt="2021-11-05T17:13:58.771" v="377"/>
          <ac:spMkLst>
            <pc:docMk/>
            <pc:sldMk cId="881457048" sldId="286"/>
            <ac:spMk id="3" creationId="{02228848-3C7A-487A-B7A1-E44DB25F2EA4}"/>
          </ac:spMkLst>
        </pc:spChg>
        <pc:picChg chg="add">
          <ac:chgData name="CHEUNG, Tsz Kwan Kelly [Student]" userId="S::21093536d@connect.polyu.hk::ef1a05fe-612d-4287-a0f2-ec21234141a4" providerId="AD" clId="Web-{D54B81FA-3F35-3C1F-5B6C-6DAB0AE15509}" dt="2021-11-05T17:13:58.771" v="377"/>
          <ac:picMkLst>
            <pc:docMk/>
            <pc:sldMk cId="881457048" sldId="286"/>
            <ac:picMk id="7" creationId="{3DE598E1-14FF-45DB-9BF8-B97000A9128A}"/>
          </ac:picMkLst>
        </pc:picChg>
      </pc:sldChg>
      <pc:sldChg chg="del ord">
        <pc:chgData name="CHEUNG, Tsz Kwan Kelly [Student]" userId="S::21093536d@connect.polyu.hk::ef1a05fe-612d-4287-a0f2-ec21234141a4" providerId="AD" clId="Web-{D54B81FA-3F35-3C1F-5B6C-6DAB0AE15509}" dt="2021-11-05T16:58:53.589" v="250"/>
        <pc:sldMkLst>
          <pc:docMk/>
          <pc:sldMk cId="2538373192" sldId="287"/>
        </pc:sldMkLst>
      </pc:sldChg>
      <pc:sldChg chg="addSp delSp modSp mod ord setBg modNotes">
        <pc:chgData name="CHEUNG, Tsz Kwan Kelly [Student]" userId="S::21093536d@connect.polyu.hk::ef1a05fe-612d-4287-a0f2-ec21234141a4" providerId="AD" clId="Web-{D54B81FA-3F35-3C1F-5B6C-6DAB0AE15509}" dt="2021-11-05T17:10:14.648" v="327"/>
        <pc:sldMkLst>
          <pc:docMk/>
          <pc:sldMk cId="2722627411" sldId="300"/>
        </pc:sldMkLst>
        <pc:spChg chg="mod">
          <ac:chgData name="CHEUNG, Tsz Kwan Kelly [Student]" userId="S::21093536d@connect.polyu.hk::ef1a05fe-612d-4287-a0f2-ec21234141a4" providerId="AD" clId="Web-{D54B81FA-3F35-3C1F-5B6C-6DAB0AE15509}" dt="2021-11-05T17:10:14.648" v="327"/>
          <ac:spMkLst>
            <pc:docMk/>
            <pc:sldMk cId="2722627411" sldId="300"/>
            <ac:spMk id="2" creationId="{61909873-8EBC-2449-853B-42D941A0D2A3}"/>
          </ac:spMkLst>
        </pc:spChg>
        <pc:spChg chg="add del mod">
          <ac:chgData name="CHEUNG, Tsz Kwan Kelly [Student]" userId="S::21093536d@connect.polyu.hk::ef1a05fe-612d-4287-a0f2-ec21234141a4" providerId="AD" clId="Web-{D54B81FA-3F35-3C1F-5B6C-6DAB0AE15509}" dt="2021-11-05T17:10:14.648" v="327"/>
          <ac:spMkLst>
            <pc:docMk/>
            <pc:sldMk cId="2722627411" sldId="300"/>
            <ac:spMk id="3" creationId="{FA07FE11-F276-C645-8995-EBB75D8E9D02}"/>
          </ac:spMkLst>
        </pc:spChg>
        <pc:spChg chg="add del">
          <ac:chgData name="CHEUNG, Tsz Kwan Kelly [Student]" userId="S::21093536d@connect.polyu.hk::ef1a05fe-612d-4287-a0f2-ec21234141a4" providerId="AD" clId="Web-{D54B81FA-3F35-3C1F-5B6C-6DAB0AE15509}" dt="2021-11-05T16:45:08.599" v="181"/>
          <ac:spMkLst>
            <pc:docMk/>
            <pc:sldMk cId="2722627411" sldId="300"/>
            <ac:spMk id="9" creationId="{BDF02843-45E8-4403-8955-54CA98A197FD}"/>
          </ac:spMkLst>
        </pc:spChg>
        <pc:spChg chg="add del">
          <ac:chgData name="CHEUNG, Tsz Kwan Kelly [Student]" userId="S::21093536d@connect.polyu.hk::ef1a05fe-612d-4287-a0f2-ec21234141a4" providerId="AD" clId="Web-{D54B81FA-3F35-3C1F-5B6C-6DAB0AE15509}" dt="2021-11-05T16:45:08.599" v="181"/>
          <ac:spMkLst>
            <pc:docMk/>
            <pc:sldMk cId="2722627411" sldId="300"/>
            <ac:spMk id="11" creationId="{DC349214-DD18-4CC5-BBAC-F9C216BE7C2F}"/>
          </ac:spMkLst>
        </pc:spChg>
        <pc:graphicFrameChg chg="add del">
          <ac:chgData name="CHEUNG, Tsz Kwan Kelly [Student]" userId="S::21093536d@connect.polyu.hk::ef1a05fe-612d-4287-a0f2-ec21234141a4" providerId="AD" clId="Web-{D54B81FA-3F35-3C1F-5B6C-6DAB0AE15509}" dt="2021-11-05T16:45:00.379" v="179"/>
          <ac:graphicFrameMkLst>
            <pc:docMk/>
            <pc:sldMk cId="2722627411" sldId="300"/>
            <ac:graphicFrameMk id="7" creationId="{98764367-CFB7-4491-B846-50F4D158FA21}"/>
          </ac:graphicFrameMkLst>
        </pc:graphicFrameChg>
        <pc:graphicFrameChg chg="add del">
          <ac:chgData name="CHEUNG, Tsz Kwan Kelly [Student]" userId="S::21093536d@connect.polyu.hk::ef1a05fe-612d-4287-a0f2-ec21234141a4" providerId="AD" clId="Web-{D54B81FA-3F35-3C1F-5B6C-6DAB0AE15509}" dt="2021-11-05T16:45:08.599" v="181"/>
          <ac:graphicFrameMkLst>
            <pc:docMk/>
            <pc:sldMk cId="2722627411" sldId="300"/>
            <ac:graphicFrameMk id="8" creationId="{EF9DE27D-EFC8-4CAB-9CD1-575303C5845F}"/>
          </ac:graphicFrameMkLst>
        </pc:graphicFrameChg>
        <pc:graphicFrameChg chg="add">
          <ac:chgData name="CHEUNG, Tsz Kwan Kelly [Student]" userId="S::21093536d@connect.polyu.hk::ef1a05fe-612d-4287-a0f2-ec21234141a4" providerId="AD" clId="Web-{D54B81FA-3F35-3C1F-5B6C-6DAB0AE15509}" dt="2021-11-05T17:10:14.648" v="327"/>
          <ac:graphicFrameMkLst>
            <pc:docMk/>
            <pc:sldMk cId="2722627411" sldId="300"/>
            <ac:graphicFrameMk id="10" creationId="{8A3336DC-A6D0-4AF0-A98A-C482F4C51346}"/>
          </ac:graphicFrameMkLst>
        </pc:graphicFrameChg>
        <pc:picChg chg="add del">
          <ac:chgData name="CHEUNG, Tsz Kwan Kelly [Student]" userId="S::21093536d@connect.polyu.hk::ef1a05fe-612d-4287-a0f2-ec21234141a4" providerId="AD" clId="Web-{D54B81FA-3F35-3C1F-5B6C-6DAB0AE15509}" dt="2021-11-05T16:45:08.599" v="181"/>
          <ac:picMkLst>
            <pc:docMk/>
            <pc:sldMk cId="2722627411" sldId="300"/>
            <ac:picMk id="13" creationId="{E505542F-438B-4C62-B13A-916C7F79EC10}"/>
          </ac:picMkLst>
        </pc:picChg>
        <pc:picChg chg="add del">
          <ac:chgData name="CHEUNG, Tsz Kwan Kelly [Student]" userId="S::21093536d@connect.polyu.hk::ef1a05fe-612d-4287-a0f2-ec21234141a4" providerId="AD" clId="Web-{D54B81FA-3F35-3C1F-5B6C-6DAB0AE15509}" dt="2021-11-05T16:45:08.599" v="181"/>
          <ac:picMkLst>
            <pc:docMk/>
            <pc:sldMk cId="2722627411" sldId="300"/>
            <ac:picMk id="15" creationId="{154908BF-145E-4BE2-A6F0-0A464560144B}"/>
          </ac:picMkLst>
        </pc:picChg>
      </pc:sldChg>
      <pc:sldChg chg="del ord">
        <pc:chgData name="CHEUNG, Tsz Kwan Kelly [Student]" userId="S::21093536d@connect.polyu.hk::ef1a05fe-612d-4287-a0f2-ec21234141a4" providerId="AD" clId="Web-{D54B81FA-3F35-3C1F-5B6C-6DAB0AE15509}" dt="2021-11-05T17:10:51.306" v="328"/>
        <pc:sldMkLst>
          <pc:docMk/>
          <pc:sldMk cId="1338790355" sldId="301"/>
        </pc:sldMkLst>
      </pc:sldChg>
      <pc:sldChg chg="addSp modSp mod setBg addAnim">
        <pc:chgData name="CHEUNG, Tsz Kwan Kelly [Student]" userId="S::21093536d@connect.polyu.hk::ef1a05fe-612d-4287-a0f2-ec21234141a4" providerId="AD" clId="Web-{D54B81FA-3F35-3C1F-5B6C-6DAB0AE15509}" dt="2021-11-05T17:08:00.092" v="297"/>
        <pc:sldMkLst>
          <pc:docMk/>
          <pc:sldMk cId="2866029455" sldId="319"/>
        </pc:sldMkLst>
        <pc:spChg chg="mod">
          <ac:chgData name="CHEUNG, Tsz Kwan Kelly [Student]" userId="S::21093536d@connect.polyu.hk::ef1a05fe-612d-4287-a0f2-ec21234141a4" providerId="AD" clId="Web-{D54B81FA-3F35-3C1F-5B6C-6DAB0AE15509}" dt="2021-11-05T17:08:00.092" v="296"/>
          <ac:spMkLst>
            <pc:docMk/>
            <pc:sldMk cId="2866029455" sldId="319"/>
            <ac:spMk id="2" creationId="{8C022072-AF47-4E70-B93C-E30425B4E2D1}"/>
          </ac:spMkLst>
        </pc:spChg>
        <pc:spChg chg="mod">
          <ac:chgData name="CHEUNG, Tsz Kwan Kelly [Student]" userId="S::21093536d@connect.polyu.hk::ef1a05fe-612d-4287-a0f2-ec21234141a4" providerId="AD" clId="Web-{D54B81FA-3F35-3C1F-5B6C-6DAB0AE15509}" dt="2021-11-05T17:08:00.092" v="296"/>
          <ac:spMkLst>
            <pc:docMk/>
            <pc:sldMk cId="2866029455" sldId="319"/>
            <ac:spMk id="3" creationId="{B665F248-8AB9-4393-BBAC-0DE92F610F59}"/>
          </ac:spMkLst>
        </pc:spChg>
        <pc:spChg chg="add">
          <ac:chgData name="CHEUNG, Tsz Kwan Kelly [Student]" userId="S::21093536d@connect.polyu.hk::ef1a05fe-612d-4287-a0f2-ec21234141a4" providerId="AD" clId="Web-{D54B81FA-3F35-3C1F-5B6C-6DAB0AE15509}" dt="2021-11-05T17:08:00.092" v="296"/>
          <ac:spMkLst>
            <pc:docMk/>
            <pc:sldMk cId="2866029455" sldId="319"/>
            <ac:spMk id="9" creationId="{FC627CB9-AECD-41DE-84E9-2A4715D30DDC}"/>
          </ac:spMkLst>
        </pc:spChg>
        <pc:picChg chg="add">
          <ac:chgData name="CHEUNG, Tsz Kwan Kelly [Student]" userId="S::21093536d@connect.polyu.hk::ef1a05fe-612d-4287-a0f2-ec21234141a4" providerId="AD" clId="Web-{D54B81FA-3F35-3C1F-5B6C-6DAB0AE15509}" dt="2021-11-05T17:08:00.092" v="296"/>
          <ac:picMkLst>
            <pc:docMk/>
            <pc:sldMk cId="2866029455" sldId="319"/>
            <ac:picMk id="5" creationId="{25BE22B8-C33B-431C-A079-529AA06BA500}"/>
          </ac:picMkLst>
        </pc:picChg>
        <pc:picChg chg="add">
          <ac:chgData name="CHEUNG, Tsz Kwan Kelly [Student]" userId="S::21093536d@connect.polyu.hk::ef1a05fe-612d-4287-a0f2-ec21234141a4" providerId="AD" clId="Web-{D54B81FA-3F35-3C1F-5B6C-6DAB0AE15509}" dt="2021-11-05T17:08:00.092" v="296"/>
          <ac:picMkLst>
            <pc:docMk/>
            <pc:sldMk cId="2866029455" sldId="319"/>
            <ac:picMk id="11" creationId="{98696563-D54B-4D4B-A776-AF4D907DA571}"/>
          </ac:picMkLst>
        </pc:picChg>
        <pc:picChg chg="add">
          <ac:chgData name="CHEUNG, Tsz Kwan Kelly [Student]" userId="S::21093536d@connect.polyu.hk::ef1a05fe-612d-4287-a0f2-ec21234141a4" providerId="AD" clId="Web-{D54B81FA-3F35-3C1F-5B6C-6DAB0AE15509}" dt="2021-11-05T17:08:00.092" v="296"/>
          <ac:picMkLst>
            <pc:docMk/>
            <pc:sldMk cId="2866029455" sldId="319"/>
            <ac:picMk id="13" creationId="{80650CB7-77AF-4F12-B1CA-C32A3CF4116E}"/>
          </ac:picMkLst>
        </pc:picChg>
      </pc:sldChg>
      <pc:sldChg chg="modSp">
        <pc:chgData name="CHEUNG, Tsz Kwan Kelly [Student]" userId="S::21093536d@connect.polyu.hk::ef1a05fe-612d-4287-a0f2-ec21234141a4" providerId="AD" clId="Web-{D54B81FA-3F35-3C1F-5B6C-6DAB0AE15509}" dt="2021-11-05T16:56:39.174" v="215" actId="20577"/>
        <pc:sldMkLst>
          <pc:docMk/>
          <pc:sldMk cId="1836580023" sldId="328"/>
        </pc:sldMkLst>
        <pc:spChg chg="mod">
          <ac:chgData name="CHEUNG, Tsz Kwan Kelly [Student]" userId="S::21093536d@connect.polyu.hk::ef1a05fe-612d-4287-a0f2-ec21234141a4" providerId="AD" clId="Web-{D54B81FA-3F35-3C1F-5B6C-6DAB0AE15509}" dt="2021-11-05T16:56:39.174" v="215" actId="20577"/>
          <ac:spMkLst>
            <pc:docMk/>
            <pc:sldMk cId="1836580023" sldId="328"/>
            <ac:spMk id="2" creationId="{84278C3E-719D-4A85-843F-B2B19BB93A73}"/>
          </ac:spMkLst>
        </pc:spChg>
      </pc:sldChg>
      <pc:sldChg chg="addSp delSp modSp mod ord setBg">
        <pc:chgData name="CHEUNG, Tsz Kwan Kelly [Student]" userId="S::21093536d@connect.polyu.hk::ef1a05fe-612d-4287-a0f2-ec21234141a4" providerId="AD" clId="Web-{D54B81FA-3F35-3C1F-5B6C-6DAB0AE15509}" dt="2021-11-05T16:55:18.325" v="197"/>
        <pc:sldMkLst>
          <pc:docMk/>
          <pc:sldMk cId="499509514" sldId="329"/>
        </pc:sldMkLst>
        <pc:spChg chg="mod">
          <ac:chgData name="CHEUNG, Tsz Kwan Kelly [Student]" userId="S::21093536d@connect.polyu.hk::ef1a05fe-612d-4287-a0f2-ec21234141a4" providerId="AD" clId="Web-{D54B81FA-3F35-3C1F-5B6C-6DAB0AE15509}" dt="2021-11-05T16:55:10.278" v="196" actId="20577"/>
          <ac:spMkLst>
            <pc:docMk/>
            <pc:sldMk cId="499509514" sldId="329"/>
            <ac:spMk id="2" creationId="{D665D85D-01C5-DE48-8714-B4C7BA217795}"/>
          </ac:spMkLst>
        </pc:spChg>
        <pc:spChg chg="del mod">
          <ac:chgData name="CHEUNG, Tsz Kwan Kelly [Student]" userId="S::21093536d@connect.polyu.hk::ef1a05fe-612d-4287-a0f2-ec21234141a4" providerId="AD" clId="Web-{D54B81FA-3F35-3C1F-5B6C-6DAB0AE15509}" dt="2021-11-05T16:45:53.836" v="184"/>
          <ac:spMkLst>
            <pc:docMk/>
            <pc:sldMk cId="499509514" sldId="329"/>
            <ac:spMk id="3" creationId="{0E264F6D-CA09-7249-A55B-7FC3F0A5502E}"/>
          </ac:spMkLst>
        </pc:spChg>
        <pc:graphicFrameChg chg="add">
          <ac:chgData name="CHEUNG, Tsz Kwan Kelly [Student]" userId="S::21093536d@connect.polyu.hk::ef1a05fe-612d-4287-a0f2-ec21234141a4" providerId="AD" clId="Web-{D54B81FA-3F35-3C1F-5B6C-6DAB0AE15509}" dt="2021-11-05T16:45:53.836" v="184"/>
          <ac:graphicFrameMkLst>
            <pc:docMk/>
            <pc:sldMk cId="499509514" sldId="329"/>
            <ac:graphicFrameMk id="6" creationId="{A7BB4ED0-2DC9-400A-938A-69C94CABA12F}"/>
          </ac:graphicFrameMkLst>
        </pc:graphicFrameChg>
        <pc:picChg chg="add del mod">
          <ac:chgData name="CHEUNG, Tsz Kwan Kelly [Student]" userId="S::21093536d@connect.polyu.hk::ef1a05fe-612d-4287-a0f2-ec21234141a4" providerId="AD" clId="Web-{D54B81FA-3F35-3C1F-5B6C-6DAB0AE15509}" dt="2021-11-05T16:45:50.695" v="183"/>
          <ac:picMkLst>
            <pc:docMk/>
            <pc:sldMk cId="499509514" sldId="329"/>
            <ac:picMk id="5" creationId="{42C8061C-A74A-4247-A1A4-8CC890FAAE79}"/>
          </ac:picMkLst>
        </pc:picChg>
      </pc:sldChg>
      <pc:sldChg chg="modSp del">
        <pc:chgData name="CHEUNG, Tsz Kwan Kelly [Student]" userId="S::21093536d@connect.polyu.hk::ef1a05fe-612d-4287-a0f2-ec21234141a4" providerId="AD" clId="Web-{D54B81FA-3F35-3C1F-5B6C-6DAB0AE15509}" dt="2021-11-05T16:41:36.819" v="146"/>
        <pc:sldMkLst>
          <pc:docMk/>
          <pc:sldMk cId="2931204519" sldId="330"/>
        </pc:sldMkLst>
        <pc:spChg chg="mod">
          <ac:chgData name="CHEUNG, Tsz Kwan Kelly [Student]" userId="S::21093536d@connect.polyu.hk::ef1a05fe-612d-4287-a0f2-ec21234141a4" providerId="AD" clId="Web-{D54B81FA-3F35-3C1F-5B6C-6DAB0AE15509}" dt="2021-11-05T16:22:12.073" v="112" actId="20577"/>
          <ac:spMkLst>
            <pc:docMk/>
            <pc:sldMk cId="2931204519" sldId="330"/>
            <ac:spMk id="2" creationId="{601D49C4-E11C-6F4D-BB6A-32B087D92FE9}"/>
          </ac:spMkLst>
        </pc:spChg>
      </pc:sldChg>
      <pc:sldChg chg="modSp new del ord">
        <pc:chgData name="CHEUNG, Tsz Kwan Kelly [Student]" userId="S::21093536d@connect.polyu.hk::ef1a05fe-612d-4287-a0f2-ec21234141a4" providerId="AD" clId="Web-{D54B81FA-3F35-3C1F-5B6C-6DAB0AE15509}" dt="2021-11-05T16:55:28.201" v="198"/>
        <pc:sldMkLst>
          <pc:docMk/>
          <pc:sldMk cId="1281528300" sldId="332"/>
        </pc:sldMkLst>
        <pc:spChg chg="mod">
          <ac:chgData name="CHEUNG, Tsz Kwan Kelly [Student]" userId="S::21093536d@connect.polyu.hk::ef1a05fe-612d-4287-a0f2-ec21234141a4" providerId="AD" clId="Web-{D54B81FA-3F35-3C1F-5B6C-6DAB0AE15509}" dt="2021-11-05T16:37:26.335" v="125" actId="20577"/>
          <ac:spMkLst>
            <pc:docMk/>
            <pc:sldMk cId="1281528300" sldId="332"/>
            <ac:spMk id="2" creationId="{32930C33-3FB5-4183-B917-6B1BC030968E}"/>
          </ac:spMkLst>
        </pc:spChg>
      </pc:sldChg>
      <pc:sldChg chg="addSp delSp modSp new mod setBg">
        <pc:chgData name="CHEUNG, Tsz Kwan Kelly [Student]" userId="S::21093536d@connect.polyu.hk::ef1a05fe-612d-4287-a0f2-ec21234141a4" providerId="AD" clId="Web-{D54B81FA-3F35-3C1F-5B6C-6DAB0AE15509}" dt="2021-11-05T16:45:31.397" v="182"/>
        <pc:sldMkLst>
          <pc:docMk/>
          <pc:sldMk cId="505502160" sldId="333"/>
        </pc:sldMkLst>
        <pc:spChg chg="mod">
          <ac:chgData name="CHEUNG, Tsz Kwan Kelly [Student]" userId="S::21093536d@connect.polyu.hk::ef1a05fe-612d-4287-a0f2-ec21234141a4" providerId="AD" clId="Web-{D54B81FA-3F35-3C1F-5B6C-6DAB0AE15509}" dt="2021-11-05T16:45:31.397" v="182"/>
          <ac:spMkLst>
            <pc:docMk/>
            <pc:sldMk cId="505502160" sldId="333"/>
            <ac:spMk id="2" creationId="{3438F11E-F024-4B6C-8EE1-B51B4A0469DD}"/>
          </ac:spMkLst>
        </pc:spChg>
        <pc:spChg chg="del mod">
          <ac:chgData name="CHEUNG, Tsz Kwan Kelly [Student]" userId="S::21093536d@connect.polyu.hk::ef1a05fe-612d-4287-a0f2-ec21234141a4" providerId="AD" clId="Web-{D54B81FA-3F35-3C1F-5B6C-6DAB0AE15509}" dt="2021-11-05T16:45:31.397" v="182"/>
          <ac:spMkLst>
            <pc:docMk/>
            <pc:sldMk cId="505502160" sldId="333"/>
            <ac:spMk id="3" creationId="{D144F442-C5B0-4D50-B646-98C698E24CD9}"/>
          </ac:spMkLst>
        </pc:spChg>
        <pc:graphicFrameChg chg="add">
          <ac:chgData name="CHEUNG, Tsz Kwan Kelly [Student]" userId="S::21093536d@connect.polyu.hk::ef1a05fe-612d-4287-a0f2-ec21234141a4" providerId="AD" clId="Web-{D54B81FA-3F35-3C1F-5B6C-6DAB0AE15509}" dt="2021-11-05T16:45:31.397" v="182"/>
          <ac:graphicFrameMkLst>
            <pc:docMk/>
            <pc:sldMk cId="505502160" sldId="333"/>
            <ac:graphicFrameMk id="5" creationId="{5FEDDD22-F40E-434D-A3CC-1FD50D0FFEB1}"/>
          </ac:graphicFrameMkLst>
        </pc:graphicFrameChg>
      </pc:sldChg>
      <pc:sldChg chg="addSp delSp modSp new mod setBg">
        <pc:chgData name="CHEUNG, Tsz Kwan Kelly [Student]" userId="S::21093536d@connect.polyu.hk::ef1a05fe-612d-4287-a0f2-ec21234141a4" providerId="AD" clId="Web-{D54B81FA-3F35-3C1F-5B6C-6DAB0AE15509}" dt="2021-11-05T17:05:34.348" v="262" actId="20577"/>
        <pc:sldMkLst>
          <pc:docMk/>
          <pc:sldMk cId="3362295525" sldId="334"/>
        </pc:sldMkLst>
        <pc:spChg chg="mod">
          <ac:chgData name="CHEUNG, Tsz Kwan Kelly [Student]" userId="S::21093536d@connect.polyu.hk::ef1a05fe-612d-4287-a0f2-ec21234141a4" providerId="AD" clId="Web-{D54B81FA-3F35-3C1F-5B6C-6DAB0AE15509}" dt="2021-11-05T17:05:21.223" v="257"/>
          <ac:spMkLst>
            <pc:docMk/>
            <pc:sldMk cId="3362295525" sldId="334"/>
            <ac:spMk id="2" creationId="{761ECFA0-575F-4446-B515-16C336C69934}"/>
          </ac:spMkLst>
        </pc:spChg>
        <pc:spChg chg="add del mod">
          <ac:chgData name="CHEUNG, Tsz Kwan Kelly [Student]" userId="S::21093536d@connect.polyu.hk::ef1a05fe-612d-4287-a0f2-ec21234141a4" providerId="AD" clId="Web-{D54B81FA-3F35-3C1F-5B6C-6DAB0AE15509}" dt="2021-11-05T17:05:21.223" v="257"/>
          <ac:spMkLst>
            <pc:docMk/>
            <pc:sldMk cId="3362295525" sldId="334"/>
            <ac:spMk id="3" creationId="{C7988171-EE9E-486F-927C-D435A43195B8}"/>
          </ac:spMkLst>
        </pc:spChg>
        <pc:graphicFrameChg chg="add del">
          <ac:chgData name="CHEUNG, Tsz Kwan Kelly [Student]" userId="S::21093536d@connect.polyu.hk::ef1a05fe-612d-4287-a0f2-ec21234141a4" providerId="AD" clId="Web-{D54B81FA-3F35-3C1F-5B6C-6DAB0AE15509}" dt="2021-11-05T17:05:21.191" v="256"/>
          <ac:graphicFrameMkLst>
            <pc:docMk/>
            <pc:sldMk cId="3362295525" sldId="334"/>
            <ac:graphicFrameMk id="5" creationId="{08064C58-F35A-46F1-971E-5F0228817B59}"/>
          </ac:graphicFrameMkLst>
        </pc:graphicFrameChg>
        <pc:graphicFrameChg chg="add modGraphic">
          <ac:chgData name="CHEUNG, Tsz Kwan Kelly [Student]" userId="S::21093536d@connect.polyu.hk::ef1a05fe-612d-4287-a0f2-ec21234141a4" providerId="AD" clId="Web-{D54B81FA-3F35-3C1F-5B6C-6DAB0AE15509}" dt="2021-11-05T17:05:34.348" v="262" actId="20577"/>
          <ac:graphicFrameMkLst>
            <pc:docMk/>
            <pc:sldMk cId="3362295525" sldId="334"/>
            <ac:graphicFrameMk id="6" creationId="{2B2E653E-5B62-457D-A5EA-4001A3689E12}"/>
          </ac:graphicFrameMkLst>
        </pc:graphicFrameChg>
      </pc:sldChg>
      <pc:sldChg chg="addSp delSp modSp new del mod setBg modClrScheme addAnim setClrOvrMap chgLayout">
        <pc:chgData name="CHEUNG, Tsz Kwan Kelly [Student]" userId="S::21093536d@connect.polyu.hk::ef1a05fe-612d-4287-a0f2-ec21234141a4" providerId="AD" clId="Web-{D54B81FA-3F35-3C1F-5B6C-6DAB0AE15509}" dt="2021-11-05T17:12:16.749" v="354"/>
        <pc:sldMkLst>
          <pc:docMk/>
          <pc:sldMk cId="729770918" sldId="335"/>
        </pc:sldMkLst>
        <pc:spChg chg="mod ord">
          <ac:chgData name="CHEUNG, Tsz Kwan Kelly [Student]" userId="S::21093536d@connect.polyu.hk::ef1a05fe-612d-4287-a0f2-ec21234141a4" providerId="AD" clId="Web-{D54B81FA-3F35-3C1F-5B6C-6DAB0AE15509}" dt="2021-11-05T17:07:42.622" v="294" actId="20577"/>
          <ac:spMkLst>
            <pc:docMk/>
            <pc:sldMk cId="729770918" sldId="335"/>
            <ac:spMk id="2" creationId="{D6EEA7D3-A758-4807-BBBD-6EA2FC8637BE}"/>
          </ac:spMkLst>
        </pc:spChg>
        <pc:spChg chg="mod ord">
          <ac:chgData name="CHEUNG, Tsz Kwan Kelly [Student]" userId="S::21093536d@connect.polyu.hk::ef1a05fe-612d-4287-a0f2-ec21234141a4" providerId="AD" clId="Web-{D54B81FA-3F35-3C1F-5B6C-6DAB0AE15509}" dt="2021-11-05T17:07:25.949" v="292"/>
          <ac:spMkLst>
            <pc:docMk/>
            <pc:sldMk cId="729770918" sldId="335"/>
            <ac:spMk id="3" creationId="{205B033E-1206-4922-9464-106F78C2096E}"/>
          </ac:spMkLst>
        </pc:spChg>
        <pc:spChg chg="add del">
          <ac:chgData name="CHEUNG, Tsz Kwan Kelly [Student]" userId="S::21093536d@connect.polyu.hk::ef1a05fe-612d-4287-a0f2-ec21234141a4" providerId="AD" clId="Web-{D54B81FA-3F35-3C1F-5B6C-6DAB0AE15509}" dt="2021-11-05T17:07:49.232" v="295"/>
          <ac:spMkLst>
            <pc:docMk/>
            <pc:sldMk cId="729770918" sldId="335"/>
            <ac:spMk id="9" creationId="{B40FCD49-2060-48B9-8212-8A5F1DF4726F}"/>
          </ac:spMkLst>
        </pc:spChg>
        <pc:spChg chg="add">
          <ac:chgData name="CHEUNG, Tsz Kwan Kelly [Student]" userId="S::21093536d@connect.polyu.hk::ef1a05fe-612d-4287-a0f2-ec21234141a4" providerId="AD" clId="Web-{D54B81FA-3F35-3C1F-5B6C-6DAB0AE15509}" dt="2021-11-05T17:07:49.232" v="295"/>
          <ac:spMkLst>
            <pc:docMk/>
            <pc:sldMk cId="729770918" sldId="335"/>
            <ac:spMk id="16" creationId="{FC627CB9-AECD-41DE-84E9-2A4715D30DDC}"/>
          </ac:spMkLst>
        </pc:spChg>
        <pc:picChg chg="add mod">
          <ac:chgData name="CHEUNG, Tsz Kwan Kelly [Student]" userId="S::21093536d@connect.polyu.hk::ef1a05fe-612d-4287-a0f2-ec21234141a4" providerId="AD" clId="Web-{D54B81FA-3F35-3C1F-5B6C-6DAB0AE15509}" dt="2021-11-05T17:07:49.232" v="295"/>
          <ac:picMkLst>
            <pc:docMk/>
            <pc:sldMk cId="729770918" sldId="335"/>
            <ac:picMk id="5" creationId="{9B7AB22E-AC41-45FE-903D-E806C506491A}"/>
          </ac:picMkLst>
        </pc:picChg>
        <pc:picChg chg="add del">
          <ac:chgData name="CHEUNG, Tsz Kwan Kelly [Student]" userId="S::21093536d@connect.polyu.hk::ef1a05fe-612d-4287-a0f2-ec21234141a4" providerId="AD" clId="Web-{D54B81FA-3F35-3C1F-5B6C-6DAB0AE15509}" dt="2021-11-05T17:07:49.232" v="295"/>
          <ac:picMkLst>
            <pc:docMk/>
            <pc:sldMk cId="729770918" sldId="335"/>
            <ac:picMk id="11" creationId="{83A45DCD-B5FB-4A86-88D2-91088C7FFC5F}"/>
          </ac:picMkLst>
        </pc:picChg>
        <pc:picChg chg="add">
          <ac:chgData name="CHEUNG, Tsz Kwan Kelly [Student]" userId="S::21093536d@connect.polyu.hk::ef1a05fe-612d-4287-a0f2-ec21234141a4" providerId="AD" clId="Web-{D54B81FA-3F35-3C1F-5B6C-6DAB0AE15509}" dt="2021-11-05T17:07:49.232" v="295"/>
          <ac:picMkLst>
            <pc:docMk/>
            <pc:sldMk cId="729770918" sldId="335"/>
            <ac:picMk id="18" creationId="{98696563-D54B-4D4B-A776-AF4D907DA571}"/>
          </ac:picMkLst>
        </pc:picChg>
        <pc:picChg chg="add">
          <ac:chgData name="CHEUNG, Tsz Kwan Kelly [Student]" userId="S::21093536d@connect.polyu.hk::ef1a05fe-612d-4287-a0f2-ec21234141a4" providerId="AD" clId="Web-{D54B81FA-3F35-3C1F-5B6C-6DAB0AE15509}" dt="2021-11-05T17:07:49.232" v="295"/>
          <ac:picMkLst>
            <pc:docMk/>
            <pc:sldMk cId="729770918" sldId="335"/>
            <ac:picMk id="20" creationId="{80650CB7-77AF-4F12-B1CA-C32A3CF4116E}"/>
          </ac:picMkLst>
        </pc:picChg>
      </pc:sldChg>
      <pc:sldChg chg="new del">
        <pc:chgData name="CHEUNG, Tsz Kwan Kelly [Student]" userId="S::21093536d@connect.polyu.hk::ef1a05fe-612d-4287-a0f2-ec21234141a4" providerId="AD" clId="Web-{D54B81FA-3F35-3C1F-5B6C-6DAB0AE15509}" dt="2021-11-05T16:53:13.598" v="187"/>
        <pc:sldMkLst>
          <pc:docMk/>
          <pc:sldMk cId="863552036" sldId="335"/>
        </pc:sldMkLst>
      </pc:sldChg>
      <pc:sldChg chg="addSp delSp modSp new mod setBg addAnim modAnim">
        <pc:chgData name="CHEUNG, Tsz Kwan Kelly [Student]" userId="S::21093536d@connect.polyu.hk::ef1a05fe-612d-4287-a0f2-ec21234141a4" providerId="AD" clId="Web-{D54B81FA-3F35-3C1F-5B6C-6DAB0AE15509}" dt="2021-11-05T17:16:25.202" v="381"/>
        <pc:sldMkLst>
          <pc:docMk/>
          <pc:sldMk cId="1298911041" sldId="336"/>
        </pc:sldMkLst>
        <pc:spChg chg="mod">
          <ac:chgData name="CHEUNG, Tsz Kwan Kelly [Student]" userId="S::21093536d@connect.polyu.hk::ef1a05fe-612d-4287-a0f2-ec21234141a4" providerId="AD" clId="Web-{D54B81FA-3F35-3C1F-5B6C-6DAB0AE15509}" dt="2021-11-05T17:13:07.049" v="368"/>
          <ac:spMkLst>
            <pc:docMk/>
            <pc:sldMk cId="1298911041" sldId="336"/>
            <ac:spMk id="2" creationId="{675ACB2E-1897-40F4-B828-1BF6FF8E6B01}"/>
          </ac:spMkLst>
        </pc:spChg>
        <pc:spChg chg="add del mod">
          <ac:chgData name="CHEUNG, Tsz Kwan Kelly [Student]" userId="S::21093536d@connect.polyu.hk::ef1a05fe-612d-4287-a0f2-ec21234141a4" providerId="AD" clId="Web-{D54B81FA-3F35-3C1F-5B6C-6DAB0AE15509}" dt="2021-11-05T17:13:07.049" v="368"/>
          <ac:spMkLst>
            <pc:docMk/>
            <pc:sldMk cId="1298911041" sldId="336"/>
            <ac:spMk id="3" creationId="{C10FA218-D203-42D3-A21B-C179AD2141B9}"/>
          </ac:spMkLst>
        </pc:spChg>
        <pc:spChg chg="add del">
          <ac:chgData name="CHEUNG, Tsz Kwan Kelly [Student]" userId="S::21093536d@connect.polyu.hk::ef1a05fe-612d-4287-a0f2-ec21234141a4" providerId="AD" clId="Web-{D54B81FA-3F35-3C1F-5B6C-6DAB0AE15509}" dt="2021-11-05T17:13:07.018" v="367"/>
          <ac:spMkLst>
            <pc:docMk/>
            <pc:sldMk cId="1298911041" sldId="336"/>
            <ac:spMk id="9" creationId="{BDF02843-45E8-4403-8955-54CA98A197FD}"/>
          </ac:spMkLst>
        </pc:spChg>
        <pc:spChg chg="add del">
          <ac:chgData name="CHEUNG, Tsz Kwan Kelly [Student]" userId="S::21093536d@connect.polyu.hk::ef1a05fe-612d-4287-a0f2-ec21234141a4" providerId="AD" clId="Web-{D54B81FA-3F35-3C1F-5B6C-6DAB0AE15509}" dt="2021-11-05T17:13:07.018" v="367"/>
          <ac:spMkLst>
            <pc:docMk/>
            <pc:sldMk cId="1298911041" sldId="336"/>
            <ac:spMk id="11" creationId="{DC349214-DD18-4CC5-BBAC-F9C216BE7C2F}"/>
          </ac:spMkLst>
        </pc:spChg>
        <pc:graphicFrameChg chg="add del">
          <ac:chgData name="CHEUNG, Tsz Kwan Kelly [Student]" userId="S::21093536d@connect.polyu.hk::ef1a05fe-612d-4287-a0f2-ec21234141a4" providerId="AD" clId="Web-{D54B81FA-3F35-3C1F-5B6C-6DAB0AE15509}" dt="2021-11-05T17:13:07.018" v="367"/>
          <ac:graphicFrameMkLst>
            <pc:docMk/>
            <pc:sldMk cId="1298911041" sldId="336"/>
            <ac:graphicFrameMk id="5" creationId="{79C12A0B-66B7-4ABD-9057-88F48FB7C0E9}"/>
          </ac:graphicFrameMkLst>
        </pc:graphicFrameChg>
        <pc:graphicFrameChg chg="add mod modGraphic">
          <ac:chgData name="CHEUNG, Tsz Kwan Kelly [Student]" userId="S::21093536d@connect.polyu.hk::ef1a05fe-612d-4287-a0f2-ec21234141a4" providerId="AD" clId="Web-{D54B81FA-3F35-3C1F-5B6C-6DAB0AE15509}" dt="2021-11-05T17:16:25.202" v="381"/>
          <ac:graphicFrameMkLst>
            <pc:docMk/>
            <pc:sldMk cId="1298911041" sldId="336"/>
            <ac:graphicFrameMk id="6" creationId="{40CC1F93-C823-4605-89C1-3B1111A8186A}"/>
          </ac:graphicFrameMkLst>
        </pc:graphicFrameChg>
        <pc:picChg chg="add del">
          <ac:chgData name="CHEUNG, Tsz Kwan Kelly [Student]" userId="S::21093536d@connect.polyu.hk::ef1a05fe-612d-4287-a0f2-ec21234141a4" providerId="AD" clId="Web-{D54B81FA-3F35-3C1F-5B6C-6DAB0AE15509}" dt="2021-11-05T17:13:07.018" v="367"/>
          <ac:picMkLst>
            <pc:docMk/>
            <pc:sldMk cId="1298911041" sldId="336"/>
            <ac:picMk id="13" creationId="{E505542F-438B-4C62-B13A-916C7F79EC10}"/>
          </ac:picMkLst>
        </pc:picChg>
        <pc:picChg chg="add del">
          <ac:chgData name="CHEUNG, Tsz Kwan Kelly [Student]" userId="S::21093536d@connect.polyu.hk::ef1a05fe-612d-4287-a0f2-ec21234141a4" providerId="AD" clId="Web-{D54B81FA-3F35-3C1F-5B6C-6DAB0AE15509}" dt="2021-11-05T17:13:07.018" v="367"/>
          <ac:picMkLst>
            <pc:docMk/>
            <pc:sldMk cId="1298911041" sldId="336"/>
            <ac:picMk id="15" creationId="{154908BF-145E-4BE2-A6F0-0A464560144B}"/>
          </ac:picMkLst>
        </pc:picChg>
      </pc:sldChg>
    </pc:docChg>
  </pc:docChgLst>
  <pc:docChgLst>
    <pc:chgData name="LAM, Wan Yuet [Student]" userId="S::21095599d@connect.polyu.hk::51bd3efc-0519-443a-bd0e-aa95dd8c6283" providerId="AD" clId="Web-{901BBBE8-8ED4-D4FE-B93A-2682528238D9}"/>
    <pc:docChg chg="delSld modSld">
      <pc:chgData name="LAM, Wan Yuet [Student]" userId="S::21095599d@connect.polyu.hk::51bd3efc-0519-443a-bd0e-aa95dd8c6283" providerId="AD" clId="Web-{901BBBE8-8ED4-D4FE-B93A-2682528238D9}" dt="2021-11-04T06:42:00.686" v="809"/>
      <pc:docMkLst>
        <pc:docMk/>
      </pc:docMkLst>
      <pc:sldChg chg="addSp delSp modSp mod setBg modNotes">
        <pc:chgData name="LAM, Wan Yuet [Student]" userId="S::21095599d@connect.polyu.hk::51bd3efc-0519-443a-bd0e-aa95dd8c6283" providerId="AD" clId="Web-{901BBBE8-8ED4-D4FE-B93A-2682528238D9}" dt="2021-11-04T06:16:26.251" v="753"/>
        <pc:sldMkLst>
          <pc:docMk/>
          <pc:sldMk cId="1264970220" sldId="279"/>
        </pc:sldMkLst>
        <pc:spChg chg="mod ord">
          <ac:chgData name="LAM, Wan Yuet [Student]" userId="S::21095599d@connect.polyu.hk::51bd3efc-0519-443a-bd0e-aa95dd8c6283" providerId="AD" clId="Web-{901BBBE8-8ED4-D4FE-B93A-2682528238D9}" dt="2021-11-04T06:14:09.154" v="532"/>
          <ac:spMkLst>
            <pc:docMk/>
            <pc:sldMk cId="1264970220" sldId="279"/>
            <ac:spMk id="2" creationId="{F53A045B-926D-42EF-97F3-308EE2F0B739}"/>
          </ac:spMkLst>
        </pc:spChg>
        <pc:spChg chg="mod ord">
          <ac:chgData name="LAM, Wan Yuet [Student]" userId="S::21095599d@connect.polyu.hk::51bd3efc-0519-443a-bd0e-aa95dd8c6283" providerId="AD" clId="Web-{901BBBE8-8ED4-D4FE-B93A-2682528238D9}" dt="2021-11-04T06:14:09.154" v="532"/>
          <ac:spMkLst>
            <pc:docMk/>
            <pc:sldMk cId="1264970220" sldId="279"/>
            <ac:spMk id="3" creationId="{2EC863C1-CDA7-4285-B54C-54F47602D52F}"/>
          </ac:spMkLst>
        </pc:spChg>
        <pc:spChg chg="add del">
          <ac:chgData name="LAM, Wan Yuet [Student]" userId="S::21095599d@connect.polyu.hk::51bd3efc-0519-443a-bd0e-aa95dd8c6283" providerId="AD" clId="Web-{901BBBE8-8ED4-D4FE-B93A-2682528238D9}" dt="2021-11-04T06:14:09.154" v="532"/>
          <ac:spMkLst>
            <pc:docMk/>
            <pc:sldMk cId="1264970220" sldId="279"/>
            <ac:spMk id="10" creationId="{1FBC03EB-862D-4D76-86C8-D46EA6870ED7}"/>
          </ac:spMkLst>
        </pc:spChg>
        <pc:spChg chg="add del">
          <ac:chgData name="LAM, Wan Yuet [Student]" userId="S::21095599d@connect.polyu.hk::51bd3efc-0519-443a-bd0e-aa95dd8c6283" providerId="AD" clId="Web-{901BBBE8-8ED4-D4FE-B93A-2682528238D9}" dt="2021-11-04T06:14:09.154" v="532"/>
          <ac:spMkLst>
            <pc:docMk/>
            <pc:sldMk cId="1264970220" sldId="279"/>
            <ac:spMk id="23" creationId="{36D9B8C2-5259-4EE4-AB6B-862DB1DFF88C}"/>
          </ac:spMkLst>
        </pc:spChg>
        <pc:picChg chg="del">
          <ac:chgData name="LAM, Wan Yuet [Student]" userId="S::21095599d@connect.polyu.hk::51bd3efc-0519-443a-bd0e-aa95dd8c6283" providerId="AD" clId="Web-{901BBBE8-8ED4-D4FE-B93A-2682528238D9}" dt="2021-11-04T06:06:24.629" v="461"/>
          <ac:picMkLst>
            <pc:docMk/>
            <pc:sldMk cId="1264970220" sldId="279"/>
            <ac:picMk id="4" creationId="{0ADB7B54-805A-43AE-99B8-3CCC9E2D587A}"/>
          </ac:picMkLst>
        </pc:picChg>
        <pc:picChg chg="add mod ord">
          <ac:chgData name="LAM, Wan Yuet [Student]" userId="S::21095599d@connect.polyu.hk::51bd3efc-0519-443a-bd0e-aa95dd8c6283" providerId="AD" clId="Web-{901BBBE8-8ED4-D4FE-B93A-2682528238D9}" dt="2021-11-04T06:14:09.154" v="532"/>
          <ac:picMkLst>
            <pc:docMk/>
            <pc:sldMk cId="1264970220" sldId="279"/>
            <ac:picMk id="5" creationId="{B5311861-3592-434E-ABBB-89CC0156A1B7}"/>
          </ac:picMkLst>
        </pc:picChg>
        <pc:picChg chg="add del">
          <ac:chgData name="LAM, Wan Yuet [Student]" userId="S::21095599d@connect.polyu.hk::51bd3efc-0519-443a-bd0e-aa95dd8c6283" providerId="AD" clId="Web-{901BBBE8-8ED4-D4FE-B93A-2682528238D9}" dt="2021-11-04T06:14:09.154" v="532"/>
          <ac:picMkLst>
            <pc:docMk/>
            <pc:sldMk cId="1264970220" sldId="279"/>
            <ac:picMk id="12" creationId="{BF5AF27D-8968-4026-A0D7-F3C1095D8CD1}"/>
          </ac:picMkLst>
        </pc:picChg>
        <pc:picChg chg="add del">
          <ac:chgData name="LAM, Wan Yuet [Student]" userId="S::21095599d@connect.polyu.hk::51bd3efc-0519-443a-bd0e-aa95dd8c6283" providerId="AD" clId="Web-{901BBBE8-8ED4-D4FE-B93A-2682528238D9}" dt="2021-11-04T06:14:09.154" v="532"/>
          <ac:picMkLst>
            <pc:docMk/>
            <pc:sldMk cId="1264970220" sldId="279"/>
            <ac:picMk id="14" creationId="{71C00582-EE13-4000-838D-ABBF1D2B4832}"/>
          </ac:picMkLst>
        </pc:picChg>
        <pc:picChg chg="add del">
          <ac:chgData name="LAM, Wan Yuet [Student]" userId="S::21095599d@connect.polyu.hk::51bd3efc-0519-443a-bd0e-aa95dd8c6283" providerId="AD" clId="Web-{901BBBE8-8ED4-D4FE-B93A-2682528238D9}" dt="2021-11-04T06:14:09.154" v="532"/>
          <ac:picMkLst>
            <pc:docMk/>
            <pc:sldMk cId="1264970220" sldId="279"/>
            <ac:picMk id="16" creationId="{E43006C0-9CF0-4AD0-9C72-B3F9942A80C0}"/>
          </ac:picMkLst>
        </pc:picChg>
        <pc:picChg chg="add del">
          <ac:chgData name="LAM, Wan Yuet [Student]" userId="S::21095599d@connect.polyu.hk::51bd3efc-0519-443a-bd0e-aa95dd8c6283" providerId="AD" clId="Web-{901BBBE8-8ED4-D4FE-B93A-2682528238D9}" dt="2021-11-04T06:14:09.154" v="532"/>
          <ac:picMkLst>
            <pc:docMk/>
            <pc:sldMk cId="1264970220" sldId="279"/>
            <ac:picMk id="17" creationId="{78A20B43-EA35-4D51-8E25-05F8B334E9EC}"/>
          </ac:picMkLst>
        </pc:picChg>
        <pc:picChg chg="add del">
          <ac:chgData name="LAM, Wan Yuet [Student]" userId="S::21095599d@connect.polyu.hk::51bd3efc-0519-443a-bd0e-aa95dd8c6283" providerId="AD" clId="Web-{901BBBE8-8ED4-D4FE-B93A-2682528238D9}" dt="2021-11-04T06:13:59.170" v="530"/>
          <ac:picMkLst>
            <pc:docMk/>
            <pc:sldMk cId="1264970220" sldId="279"/>
            <ac:picMk id="19" creationId="{E43006C0-9CF0-4AD0-9C72-B3F9942A80C0}"/>
          </ac:picMkLst>
        </pc:picChg>
        <pc:picChg chg="add del">
          <ac:chgData name="LAM, Wan Yuet [Student]" userId="S::21095599d@connect.polyu.hk::51bd3efc-0519-443a-bd0e-aa95dd8c6283" providerId="AD" clId="Web-{901BBBE8-8ED4-D4FE-B93A-2682528238D9}" dt="2021-11-04T06:13:59.170" v="530"/>
          <ac:picMkLst>
            <pc:docMk/>
            <pc:sldMk cId="1264970220" sldId="279"/>
            <ac:picMk id="21" creationId="{78A20B43-EA35-4D51-8E25-05F8B334E9EC}"/>
          </ac:picMkLst>
        </pc:picChg>
        <pc:picChg chg="add del">
          <ac:chgData name="LAM, Wan Yuet [Student]" userId="S::21095599d@connect.polyu.hk::51bd3efc-0519-443a-bd0e-aa95dd8c6283" providerId="AD" clId="Web-{901BBBE8-8ED4-D4FE-B93A-2682528238D9}" dt="2021-11-04T06:14:09.154" v="532"/>
          <ac:picMkLst>
            <pc:docMk/>
            <pc:sldMk cId="1264970220" sldId="279"/>
            <ac:picMk id="25" creationId="{85DE3DFE-A7C8-4919-A2E6-8127463D591E}"/>
          </ac:picMkLst>
        </pc:picChg>
        <pc:picChg chg="add del">
          <ac:chgData name="LAM, Wan Yuet [Student]" userId="S::21095599d@connect.polyu.hk::51bd3efc-0519-443a-bd0e-aa95dd8c6283" providerId="AD" clId="Web-{901BBBE8-8ED4-D4FE-B93A-2682528238D9}" dt="2021-11-04T06:14:09.154" v="532"/>
          <ac:picMkLst>
            <pc:docMk/>
            <pc:sldMk cId="1264970220" sldId="279"/>
            <ac:picMk id="27" creationId="{F85E5FA7-2758-4E06-9126-C14B9DEE448B}"/>
          </ac:picMkLst>
        </pc:picChg>
      </pc:sldChg>
      <pc:sldChg chg="modNotes">
        <pc:chgData name="LAM, Wan Yuet [Student]" userId="S::21095599d@connect.polyu.hk::51bd3efc-0519-443a-bd0e-aa95dd8c6283" providerId="AD" clId="Web-{901BBBE8-8ED4-D4FE-B93A-2682528238D9}" dt="2021-11-04T06:42:00.686" v="809"/>
        <pc:sldMkLst>
          <pc:docMk/>
          <pc:sldMk cId="2031892807" sldId="295"/>
        </pc:sldMkLst>
      </pc:sldChg>
      <pc:sldChg chg="modNotes">
        <pc:chgData name="LAM, Wan Yuet [Student]" userId="S::21095599d@connect.polyu.hk::51bd3efc-0519-443a-bd0e-aa95dd8c6283" providerId="AD" clId="Web-{901BBBE8-8ED4-D4FE-B93A-2682528238D9}" dt="2021-11-04T06:20:58.647" v="775"/>
        <pc:sldMkLst>
          <pc:docMk/>
          <pc:sldMk cId="134935931" sldId="296"/>
        </pc:sldMkLst>
      </pc:sldChg>
      <pc:sldChg chg="modNotes">
        <pc:chgData name="LAM, Wan Yuet [Student]" userId="S::21095599d@connect.polyu.hk::51bd3efc-0519-443a-bd0e-aa95dd8c6283" providerId="AD" clId="Web-{901BBBE8-8ED4-D4FE-B93A-2682528238D9}" dt="2021-11-04T06:27:18.185" v="779"/>
        <pc:sldMkLst>
          <pc:docMk/>
          <pc:sldMk cId="625980481" sldId="297"/>
        </pc:sldMkLst>
      </pc:sldChg>
      <pc:sldChg chg="modSp modNotes">
        <pc:chgData name="LAM, Wan Yuet [Student]" userId="S::21095599d@connect.polyu.hk::51bd3efc-0519-443a-bd0e-aa95dd8c6283" providerId="AD" clId="Web-{901BBBE8-8ED4-D4FE-B93A-2682528238D9}" dt="2021-11-04T06:18:28.769" v="773"/>
        <pc:sldMkLst>
          <pc:docMk/>
          <pc:sldMk cId="3034863823" sldId="298"/>
        </pc:sldMkLst>
        <pc:spChg chg="mod">
          <ac:chgData name="LAM, Wan Yuet [Student]" userId="S::21095599d@connect.polyu.hk::51bd3efc-0519-443a-bd0e-aa95dd8c6283" providerId="AD" clId="Web-{901BBBE8-8ED4-D4FE-B93A-2682528238D9}" dt="2021-11-04T06:02:12.484" v="402" actId="20577"/>
          <ac:spMkLst>
            <pc:docMk/>
            <pc:sldMk cId="3034863823" sldId="298"/>
            <ac:spMk id="2" creationId="{51A25885-3D00-4049-9461-687AE78125B5}"/>
          </ac:spMkLst>
        </pc:spChg>
      </pc:sldChg>
      <pc:sldChg chg="del">
        <pc:chgData name="LAM, Wan Yuet [Student]" userId="S::21095599d@connect.polyu.hk::51bd3efc-0519-443a-bd0e-aa95dd8c6283" providerId="AD" clId="Web-{901BBBE8-8ED4-D4FE-B93A-2682528238D9}" dt="2021-11-04T06:00:26.310" v="398"/>
        <pc:sldMkLst>
          <pc:docMk/>
          <pc:sldMk cId="1420829398" sldId="299"/>
        </pc:sldMkLst>
      </pc:sldChg>
      <pc:sldChg chg="addSp delSp modSp mod setBg modNotes">
        <pc:chgData name="LAM, Wan Yuet [Student]" userId="S::21095599d@connect.polyu.hk::51bd3efc-0519-443a-bd0e-aa95dd8c6283" providerId="AD" clId="Web-{901BBBE8-8ED4-D4FE-B93A-2682528238D9}" dt="2021-11-04T05:48:03.874" v="245"/>
        <pc:sldMkLst>
          <pc:docMk/>
          <pc:sldMk cId="710481863" sldId="312"/>
        </pc:sldMkLst>
        <pc:spChg chg="mod ord">
          <ac:chgData name="LAM, Wan Yuet [Student]" userId="S::21095599d@connect.polyu.hk::51bd3efc-0519-443a-bd0e-aa95dd8c6283" providerId="AD" clId="Web-{901BBBE8-8ED4-D4FE-B93A-2682528238D9}" dt="2021-11-04T05:10:07.378" v="0"/>
          <ac:spMkLst>
            <pc:docMk/>
            <pc:sldMk cId="710481863" sldId="312"/>
            <ac:spMk id="2" creationId="{A359DE0D-8828-4B68-8BF7-C732DE210029}"/>
          </ac:spMkLst>
        </pc:spChg>
        <pc:spChg chg="mod ord">
          <ac:chgData name="LAM, Wan Yuet [Student]" userId="S::21095599d@connect.polyu.hk::51bd3efc-0519-443a-bd0e-aa95dd8c6283" providerId="AD" clId="Web-{901BBBE8-8ED4-D4FE-B93A-2682528238D9}" dt="2021-11-04T05:10:07.378" v="0"/>
          <ac:spMkLst>
            <pc:docMk/>
            <pc:sldMk cId="710481863" sldId="312"/>
            <ac:spMk id="6" creationId="{65723E15-7037-45B5-94A9-BD1966340645}"/>
          </ac:spMkLst>
        </pc:spChg>
        <pc:spChg chg="add">
          <ac:chgData name="LAM, Wan Yuet [Student]" userId="S::21095599d@connect.polyu.hk::51bd3efc-0519-443a-bd0e-aa95dd8c6283" providerId="AD" clId="Web-{901BBBE8-8ED4-D4FE-B93A-2682528238D9}" dt="2021-11-04T05:10:07.378" v="0"/>
          <ac:spMkLst>
            <pc:docMk/>
            <pc:sldMk cId="710481863" sldId="312"/>
            <ac:spMk id="13" creationId="{1FBC03EB-862D-4D76-86C8-D46EA6870ED7}"/>
          </ac:spMkLst>
        </pc:spChg>
        <pc:picChg chg="add del mod">
          <ac:chgData name="LAM, Wan Yuet [Student]" userId="S::21095599d@connect.polyu.hk::51bd3efc-0519-443a-bd0e-aa95dd8c6283" providerId="AD" clId="Web-{901BBBE8-8ED4-D4FE-B93A-2682528238D9}" dt="2021-11-04T05:11:29.317" v="12" actId="1076"/>
          <ac:picMkLst>
            <pc:docMk/>
            <pc:sldMk cId="710481863" sldId="312"/>
            <ac:picMk id="8" creationId="{A61ABFBF-5799-4F9C-B7FF-94DB5388505A}"/>
          </ac:picMkLst>
        </pc:picChg>
        <pc:picChg chg="add">
          <ac:chgData name="LAM, Wan Yuet [Student]" userId="S::21095599d@connect.polyu.hk::51bd3efc-0519-443a-bd0e-aa95dd8c6283" providerId="AD" clId="Web-{901BBBE8-8ED4-D4FE-B93A-2682528238D9}" dt="2021-11-04T05:10:07.378" v="0"/>
          <ac:picMkLst>
            <pc:docMk/>
            <pc:sldMk cId="710481863" sldId="312"/>
            <ac:picMk id="15" creationId="{BF5AF27D-8968-4026-A0D7-F3C1095D8CD1}"/>
          </ac:picMkLst>
        </pc:picChg>
        <pc:picChg chg="add">
          <ac:chgData name="LAM, Wan Yuet [Student]" userId="S::21095599d@connect.polyu.hk::51bd3efc-0519-443a-bd0e-aa95dd8c6283" providerId="AD" clId="Web-{901BBBE8-8ED4-D4FE-B93A-2682528238D9}" dt="2021-11-04T05:10:07.378" v="0"/>
          <ac:picMkLst>
            <pc:docMk/>
            <pc:sldMk cId="710481863" sldId="312"/>
            <ac:picMk id="17" creationId="{71C00582-EE13-4000-838D-ABBF1D2B4832}"/>
          </ac:picMkLst>
        </pc:picChg>
      </pc:sldChg>
      <pc:sldChg chg="addSp modSp mod setBg modNotes">
        <pc:chgData name="LAM, Wan Yuet [Student]" userId="S::21095599d@connect.polyu.hk::51bd3efc-0519-443a-bd0e-aa95dd8c6283" providerId="AD" clId="Web-{901BBBE8-8ED4-D4FE-B93A-2682528238D9}" dt="2021-11-04T06:29:18.781" v="780"/>
        <pc:sldMkLst>
          <pc:docMk/>
          <pc:sldMk cId="3438996975" sldId="315"/>
        </pc:sldMkLst>
        <pc:spChg chg="mod ord">
          <ac:chgData name="LAM, Wan Yuet [Student]" userId="S::21095599d@connect.polyu.hk::51bd3efc-0519-443a-bd0e-aa95dd8c6283" providerId="AD" clId="Web-{901BBBE8-8ED4-D4FE-B93A-2682528238D9}" dt="2021-11-04T05:10:47.519" v="5"/>
          <ac:spMkLst>
            <pc:docMk/>
            <pc:sldMk cId="3438996975" sldId="315"/>
            <ac:spMk id="2" creationId="{B6CBA5A7-612F-42FD-8014-24CE0E72EE20}"/>
          </ac:spMkLst>
        </pc:spChg>
        <pc:spChg chg="mod ord">
          <ac:chgData name="LAM, Wan Yuet [Student]" userId="S::21095599d@connect.polyu.hk::51bd3efc-0519-443a-bd0e-aa95dd8c6283" providerId="AD" clId="Web-{901BBBE8-8ED4-D4FE-B93A-2682528238D9}" dt="2021-11-04T05:48:52.625" v="247" actId="20577"/>
          <ac:spMkLst>
            <pc:docMk/>
            <pc:sldMk cId="3438996975" sldId="315"/>
            <ac:spMk id="3" creationId="{AEA588CC-34E0-48AF-8850-7537B803445B}"/>
          </ac:spMkLst>
        </pc:spChg>
        <pc:spChg chg="add">
          <ac:chgData name="LAM, Wan Yuet [Student]" userId="S::21095599d@connect.polyu.hk::51bd3efc-0519-443a-bd0e-aa95dd8c6283" providerId="AD" clId="Web-{901BBBE8-8ED4-D4FE-B93A-2682528238D9}" dt="2021-11-04T05:10:47.519" v="5"/>
          <ac:spMkLst>
            <pc:docMk/>
            <pc:sldMk cId="3438996975" sldId="315"/>
            <ac:spMk id="10" creationId="{1FBC03EB-862D-4D76-86C8-D46EA6870ED7}"/>
          </ac:spMkLst>
        </pc:spChg>
        <pc:picChg chg="mod">
          <ac:chgData name="LAM, Wan Yuet [Student]" userId="S::21095599d@connect.polyu.hk::51bd3efc-0519-443a-bd0e-aa95dd8c6283" providerId="AD" clId="Web-{901BBBE8-8ED4-D4FE-B93A-2682528238D9}" dt="2021-11-04T05:11:45.708" v="15" actId="1076"/>
          <ac:picMkLst>
            <pc:docMk/>
            <pc:sldMk cId="3438996975" sldId="315"/>
            <ac:picMk id="5" creationId="{DBA61C1A-D1F3-4B0D-AE2A-0A9FF55A1D87}"/>
          </ac:picMkLst>
        </pc:picChg>
        <pc:picChg chg="add">
          <ac:chgData name="LAM, Wan Yuet [Student]" userId="S::21095599d@connect.polyu.hk::51bd3efc-0519-443a-bd0e-aa95dd8c6283" providerId="AD" clId="Web-{901BBBE8-8ED4-D4FE-B93A-2682528238D9}" dt="2021-11-04T05:10:47.519" v="5"/>
          <ac:picMkLst>
            <pc:docMk/>
            <pc:sldMk cId="3438996975" sldId="315"/>
            <ac:picMk id="12" creationId="{BF5AF27D-8968-4026-A0D7-F3C1095D8CD1}"/>
          </ac:picMkLst>
        </pc:picChg>
        <pc:picChg chg="add">
          <ac:chgData name="LAM, Wan Yuet [Student]" userId="S::21095599d@connect.polyu.hk::51bd3efc-0519-443a-bd0e-aa95dd8c6283" providerId="AD" clId="Web-{901BBBE8-8ED4-D4FE-B93A-2682528238D9}" dt="2021-11-04T05:10:47.519" v="5"/>
          <ac:picMkLst>
            <pc:docMk/>
            <pc:sldMk cId="3438996975" sldId="315"/>
            <ac:picMk id="14" creationId="{71C00582-EE13-4000-838D-ABBF1D2B4832}"/>
          </ac:picMkLst>
        </pc:picChg>
      </pc:sldChg>
    </pc:docChg>
  </pc:docChgLst>
  <pc:docChgLst>
    <pc:chgData name="CHEUNG, Tsz Kwan Kelly [Student]" userId="S::21093536d@connect.polyu.hk::ef1a05fe-612d-4287-a0f2-ec21234141a4" providerId="AD" clId="Web-{41D5E73A-31E6-EA6A-C06B-6AE900F5CBFD}"/>
    <pc:docChg chg="addSld delSld modSld">
      <pc:chgData name="CHEUNG, Tsz Kwan Kelly [Student]" userId="S::21093536d@connect.polyu.hk::ef1a05fe-612d-4287-a0f2-ec21234141a4" providerId="AD" clId="Web-{41D5E73A-31E6-EA6A-C06B-6AE900F5CBFD}" dt="2021-11-06T07:42:50.151" v="21"/>
      <pc:docMkLst>
        <pc:docMk/>
      </pc:docMkLst>
      <pc:sldChg chg="modSp del">
        <pc:chgData name="CHEUNG, Tsz Kwan Kelly [Student]" userId="S::21093536d@connect.polyu.hk::ef1a05fe-612d-4287-a0f2-ec21234141a4" providerId="AD" clId="Web-{41D5E73A-31E6-EA6A-C06B-6AE900F5CBFD}" dt="2021-11-06T07:41:09.586" v="19"/>
        <pc:sldMkLst>
          <pc:docMk/>
          <pc:sldMk cId="2722627411" sldId="300"/>
        </pc:sldMkLst>
        <pc:graphicFrameChg chg="modGraphic">
          <ac:chgData name="CHEUNG, Tsz Kwan Kelly [Student]" userId="S::21093536d@connect.polyu.hk::ef1a05fe-612d-4287-a0f2-ec21234141a4" providerId="AD" clId="Web-{41D5E73A-31E6-EA6A-C06B-6AE900F5CBFD}" dt="2021-11-06T07:34:05.668" v="6" actId="20577"/>
          <ac:graphicFrameMkLst>
            <pc:docMk/>
            <pc:sldMk cId="2722627411" sldId="300"/>
            <ac:graphicFrameMk id="10" creationId="{8A3336DC-A6D0-4AF0-A98A-C482F4C51346}"/>
          </ac:graphicFrameMkLst>
        </pc:graphicFrameChg>
      </pc:sldChg>
      <pc:sldChg chg="modNotes">
        <pc:chgData name="CHEUNG, Tsz Kwan Kelly [Student]" userId="S::21093536d@connect.polyu.hk::ef1a05fe-612d-4287-a0f2-ec21234141a4" providerId="AD" clId="Web-{41D5E73A-31E6-EA6A-C06B-6AE900F5CBFD}" dt="2021-11-06T06:48:16.060" v="2"/>
        <pc:sldMkLst>
          <pc:docMk/>
          <pc:sldMk cId="3362295525" sldId="334"/>
        </pc:sldMkLst>
      </pc:sldChg>
      <pc:sldChg chg="addSp delSp modSp new mod setBg modNotes">
        <pc:chgData name="CHEUNG, Tsz Kwan Kelly [Student]" userId="S::21093536d@connect.polyu.hk::ef1a05fe-612d-4287-a0f2-ec21234141a4" providerId="AD" clId="Web-{41D5E73A-31E6-EA6A-C06B-6AE900F5CBFD}" dt="2021-11-06T07:42:50.151" v="21"/>
        <pc:sldMkLst>
          <pc:docMk/>
          <pc:sldMk cId="1366878486" sldId="342"/>
        </pc:sldMkLst>
        <pc:spChg chg="mod">
          <ac:chgData name="CHEUNG, Tsz Kwan Kelly [Student]" userId="S::21093536d@connect.polyu.hk::ef1a05fe-612d-4287-a0f2-ec21234141a4" providerId="AD" clId="Web-{41D5E73A-31E6-EA6A-C06B-6AE900F5CBFD}" dt="2021-11-06T07:40:19.616" v="11"/>
          <ac:spMkLst>
            <pc:docMk/>
            <pc:sldMk cId="1366878486" sldId="342"/>
            <ac:spMk id="2" creationId="{E3048DB8-6737-4B71-89DD-A6F0D0A5AE76}"/>
          </ac:spMkLst>
        </pc:spChg>
        <pc:spChg chg="del mod">
          <ac:chgData name="CHEUNG, Tsz Kwan Kelly [Student]" userId="S::21093536d@connect.polyu.hk::ef1a05fe-612d-4287-a0f2-ec21234141a4" providerId="AD" clId="Web-{41D5E73A-31E6-EA6A-C06B-6AE900F5CBFD}" dt="2021-11-06T07:40:19.616" v="11"/>
          <ac:spMkLst>
            <pc:docMk/>
            <pc:sldMk cId="1366878486" sldId="342"/>
            <ac:spMk id="3" creationId="{A487EAB4-3972-49A4-BFB3-274B6646F379}"/>
          </ac:spMkLst>
        </pc:spChg>
        <pc:spChg chg="add mod">
          <ac:chgData name="CHEUNG, Tsz Kwan Kelly [Student]" userId="S::21093536d@connect.polyu.hk::ef1a05fe-612d-4287-a0f2-ec21234141a4" providerId="AD" clId="Web-{41D5E73A-31E6-EA6A-C06B-6AE900F5CBFD}" dt="2021-11-06T07:42:11.259" v="20" actId="1076"/>
          <ac:spMkLst>
            <pc:docMk/>
            <pc:sldMk cId="1366878486" sldId="342"/>
            <ac:spMk id="15" creationId="{707F9FE1-78C7-4660-9CF6-15CC0D0ADFBA}"/>
          </ac:spMkLst>
        </pc:spChg>
        <pc:graphicFrameChg chg="add">
          <ac:chgData name="CHEUNG, Tsz Kwan Kelly [Student]" userId="S::21093536d@connect.polyu.hk::ef1a05fe-612d-4287-a0f2-ec21234141a4" providerId="AD" clId="Web-{41D5E73A-31E6-EA6A-C06B-6AE900F5CBFD}" dt="2021-11-06T07:40:19.616" v="11"/>
          <ac:graphicFrameMkLst>
            <pc:docMk/>
            <pc:sldMk cId="1366878486" sldId="342"/>
            <ac:graphicFrameMk id="5" creationId="{BEA13879-DBC9-4277-87BF-E9CFEFD6448A}"/>
          </ac:graphicFrameMkLst>
        </pc:graphicFrameChg>
      </pc:sldChg>
    </pc:docChg>
  </pc:docChgLst>
  <pc:docChgLst>
    <pc:chgData name="JIANG, Guanlin [Student]" userId="92a9c807-4a6e-4c45-8296-0a0199962214" providerId="ADAL" clId="{0E0BC355-319A-8943-8EE2-F06710AE5674}"/>
    <pc:docChg chg="undo custSel addSld delSld">
      <pc:chgData name="JIANG, Guanlin [Student]" userId="92a9c807-4a6e-4c45-8296-0a0199962214" providerId="ADAL" clId="{0E0BC355-319A-8943-8EE2-F06710AE5674}" dt="2021-11-03T02:36:38.297" v="1" actId="680"/>
      <pc:docMkLst>
        <pc:docMk/>
      </pc:docMkLst>
      <pc:sldChg chg="new del">
        <pc:chgData name="JIANG, Guanlin [Student]" userId="92a9c807-4a6e-4c45-8296-0a0199962214" providerId="ADAL" clId="{0E0BC355-319A-8943-8EE2-F06710AE5674}" dt="2021-11-03T02:36:38.297" v="1" actId="680"/>
        <pc:sldMkLst>
          <pc:docMk/>
          <pc:sldMk cId="1616340542" sldId="311"/>
        </pc:sldMkLst>
      </pc:sldChg>
    </pc:docChg>
  </pc:docChgLst>
  <pc:docChgLst>
    <pc:chgData name="HIU, Jason Kenneth [Student]" userId="S::21101682d@connect.polyu.hk::6dfc0a74-74d7-46d1-a75b-dbe8b5c92851" providerId="AD" clId="Web-{4D6C4D39-0F2C-5B6A-8390-0608E3516A0C}"/>
    <pc:docChg chg="addSld delSld modSld sldOrd">
      <pc:chgData name="HIU, Jason Kenneth [Student]" userId="S::21101682d@connect.polyu.hk::6dfc0a74-74d7-46d1-a75b-dbe8b5c92851" providerId="AD" clId="Web-{4D6C4D39-0F2C-5B6A-8390-0608E3516A0C}" dt="2021-11-06T04:21:02.125" v="668" actId="20577"/>
      <pc:docMkLst>
        <pc:docMk/>
      </pc:docMkLst>
      <pc:sldChg chg="modSp">
        <pc:chgData name="HIU, Jason Kenneth [Student]" userId="S::21101682d@connect.polyu.hk::6dfc0a74-74d7-46d1-a75b-dbe8b5c92851" providerId="AD" clId="Web-{4D6C4D39-0F2C-5B6A-8390-0608E3516A0C}" dt="2021-11-06T04:20:38.234" v="665" actId="20577"/>
        <pc:sldMkLst>
          <pc:docMk/>
          <pc:sldMk cId="907733456" sldId="269"/>
        </pc:sldMkLst>
        <pc:spChg chg="mod">
          <ac:chgData name="HIU, Jason Kenneth [Student]" userId="S::21101682d@connect.polyu.hk::6dfc0a74-74d7-46d1-a75b-dbe8b5c92851" providerId="AD" clId="Web-{4D6C4D39-0F2C-5B6A-8390-0608E3516A0C}" dt="2021-11-06T04:20:38.234" v="665" actId="20577"/>
          <ac:spMkLst>
            <pc:docMk/>
            <pc:sldMk cId="907733456" sldId="269"/>
            <ac:spMk id="2" creationId="{4E09EFC3-2450-4B4C-AE26-999F8E3DF4A5}"/>
          </ac:spMkLst>
        </pc:spChg>
      </pc:sldChg>
      <pc:sldChg chg="del">
        <pc:chgData name="HIU, Jason Kenneth [Student]" userId="S::21101682d@connect.polyu.hk::6dfc0a74-74d7-46d1-a75b-dbe8b5c92851" providerId="AD" clId="Web-{4D6C4D39-0F2C-5B6A-8390-0608E3516A0C}" dt="2021-11-06T02:54:37.468" v="0"/>
        <pc:sldMkLst>
          <pc:docMk/>
          <pc:sldMk cId="1264970220" sldId="279"/>
        </pc:sldMkLst>
      </pc:sldChg>
      <pc:sldChg chg="addSp delSp modSp del ord">
        <pc:chgData name="HIU, Jason Kenneth [Student]" userId="S::21101682d@connect.polyu.hk::6dfc0a74-74d7-46d1-a75b-dbe8b5c92851" providerId="AD" clId="Web-{4D6C4D39-0F2C-5B6A-8390-0608E3516A0C}" dt="2021-11-06T03:15:52.742" v="24"/>
        <pc:sldMkLst>
          <pc:docMk/>
          <pc:sldMk cId="1162313762" sldId="283"/>
        </pc:sldMkLst>
        <pc:spChg chg="add del mod">
          <ac:chgData name="HIU, Jason Kenneth [Student]" userId="S::21101682d@connect.polyu.hk::6dfc0a74-74d7-46d1-a75b-dbe8b5c92851" providerId="AD" clId="Web-{4D6C4D39-0F2C-5B6A-8390-0608E3516A0C}" dt="2021-11-06T03:15:08.616" v="12"/>
          <ac:spMkLst>
            <pc:docMk/>
            <pc:sldMk cId="1162313762" sldId="283"/>
            <ac:spMk id="4" creationId="{7D9DF725-3B62-4E96-A38D-45993548AAC8}"/>
          </ac:spMkLst>
        </pc:spChg>
        <pc:spChg chg="del mod">
          <ac:chgData name="HIU, Jason Kenneth [Student]" userId="S::21101682d@connect.polyu.hk::6dfc0a74-74d7-46d1-a75b-dbe8b5c92851" providerId="AD" clId="Web-{4D6C4D39-0F2C-5B6A-8390-0608E3516A0C}" dt="2021-11-06T03:13:42.552" v="6"/>
          <ac:spMkLst>
            <pc:docMk/>
            <pc:sldMk cId="1162313762" sldId="283"/>
            <ac:spMk id="12" creationId="{56DDBFCD-7D53-4CF6-891D-A281C40367FB}"/>
          </ac:spMkLst>
        </pc:spChg>
        <pc:spChg chg="add del mod">
          <ac:chgData name="HIU, Jason Kenneth [Student]" userId="S::21101682d@connect.polyu.hk::6dfc0a74-74d7-46d1-a75b-dbe8b5c92851" providerId="AD" clId="Web-{4D6C4D39-0F2C-5B6A-8390-0608E3516A0C}" dt="2021-11-06T03:15:28.851" v="20" actId="20577"/>
          <ac:spMkLst>
            <pc:docMk/>
            <pc:sldMk cId="1162313762" sldId="283"/>
            <ac:spMk id="14" creationId="{06D33E35-2252-4679-BE3D-B3E8ACEBDE3A}"/>
          </ac:spMkLst>
        </pc:spChg>
      </pc:sldChg>
      <pc:sldChg chg="addSp delSp modSp">
        <pc:chgData name="HIU, Jason Kenneth [Student]" userId="S::21101682d@connect.polyu.hk::6dfc0a74-74d7-46d1-a75b-dbe8b5c92851" providerId="AD" clId="Web-{4D6C4D39-0F2C-5B6A-8390-0608E3516A0C}" dt="2021-11-06T04:20:06.639" v="657"/>
        <pc:sldMkLst>
          <pc:docMk/>
          <pc:sldMk cId="1424247679" sldId="288"/>
        </pc:sldMkLst>
        <pc:spChg chg="mod">
          <ac:chgData name="HIU, Jason Kenneth [Student]" userId="S::21101682d@connect.polyu.hk::6dfc0a74-74d7-46d1-a75b-dbe8b5c92851" providerId="AD" clId="Web-{4D6C4D39-0F2C-5B6A-8390-0608E3516A0C}" dt="2021-11-06T04:20:06.639" v="657"/>
          <ac:spMkLst>
            <pc:docMk/>
            <pc:sldMk cId="1424247679" sldId="288"/>
            <ac:spMk id="2" creationId="{690597EF-515F-43B7-8C73-693625377142}"/>
          </ac:spMkLst>
        </pc:spChg>
        <pc:spChg chg="add del">
          <ac:chgData name="HIU, Jason Kenneth [Student]" userId="S::21101682d@connect.polyu.hk::6dfc0a74-74d7-46d1-a75b-dbe8b5c92851" providerId="AD" clId="Web-{4D6C4D39-0F2C-5B6A-8390-0608E3516A0C}" dt="2021-11-06T03:12:33.535" v="2"/>
          <ac:spMkLst>
            <pc:docMk/>
            <pc:sldMk cId="1424247679" sldId="288"/>
            <ac:spMk id="6" creationId="{BAA0F6F2-C085-4A7F-B4A1-F065D4DA5AC2}"/>
          </ac:spMkLst>
        </pc:spChg>
      </pc:sldChg>
      <pc:sldChg chg="addSp delSp modSp">
        <pc:chgData name="HIU, Jason Kenneth [Student]" userId="S::21101682d@connect.polyu.hk::6dfc0a74-74d7-46d1-a75b-dbe8b5c92851" providerId="AD" clId="Web-{4D6C4D39-0F2C-5B6A-8390-0608E3516A0C}" dt="2021-11-06T04:20:33.406" v="663"/>
        <pc:sldMkLst>
          <pc:docMk/>
          <pc:sldMk cId="999378712" sldId="289"/>
        </pc:sldMkLst>
        <pc:spChg chg="mod">
          <ac:chgData name="HIU, Jason Kenneth [Student]" userId="S::21101682d@connect.polyu.hk::6dfc0a74-74d7-46d1-a75b-dbe8b5c92851" providerId="AD" clId="Web-{4D6C4D39-0F2C-5B6A-8390-0608E3516A0C}" dt="2021-11-06T04:20:32.296" v="662" actId="20577"/>
          <ac:spMkLst>
            <pc:docMk/>
            <pc:sldMk cId="999378712" sldId="289"/>
            <ac:spMk id="2" creationId="{2100F6A8-F659-4A85-9044-36965D3F0A28}"/>
          </ac:spMkLst>
        </pc:spChg>
        <pc:spChg chg="add del mod">
          <ac:chgData name="HIU, Jason Kenneth [Student]" userId="S::21101682d@connect.polyu.hk::6dfc0a74-74d7-46d1-a75b-dbe8b5c92851" providerId="AD" clId="Web-{4D6C4D39-0F2C-5B6A-8390-0608E3516A0C}" dt="2021-11-06T04:20:33.406" v="663"/>
          <ac:spMkLst>
            <pc:docMk/>
            <pc:sldMk cId="999378712" sldId="289"/>
            <ac:spMk id="6" creationId="{54571285-217C-4F40-8BD4-769041349DE6}"/>
          </ac:spMkLst>
        </pc:spChg>
      </pc:sldChg>
      <pc:sldChg chg="modSp">
        <pc:chgData name="HIU, Jason Kenneth [Student]" userId="S::21101682d@connect.polyu.hk::6dfc0a74-74d7-46d1-a75b-dbe8b5c92851" providerId="AD" clId="Web-{4D6C4D39-0F2C-5B6A-8390-0608E3516A0C}" dt="2021-11-06T04:21:02.125" v="668" actId="20577"/>
        <pc:sldMkLst>
          <pc:docMk/>
          <pc:sldMk cId="3128612875" sldId="293"/>
        </pc:sldMkLst>
        <pc:spChg chg="mod">
          <ac:chgData name="HIU, Jason Kenneth [Student]" userId="S::21101682d@connect.polyu.hk::6dfc0a74-74d7-46d1-a75b-dbe8b5c92851" providerId="AD" clId="Web-{4D6C4D39-0F2C-5B6A-8390-0608E3516A0C}" dt="2021-11-06T04:21:02.125" v="668" actId="20577"/>
          <ac:spMkLst>
            <pc:docMk/>
            <pc:sldMk cId="3128612875" sldId="293"/>
            <ac:spMk id="2" creationId="{EADFB79E-5391-4D15-B852-DAB5A8720BD9}"/>
          </ac:spMkLst>
        </pc:spChg>
        <pc:spChg chg="mod">
          <ac:chgData name="HIU, Jason Kenneth [Student]" userId="S::21101682d@connect.polyu.hk::6dfc0a74-74d7-46d1-a75b-dbe8b5c92851" providerId="AD" clId="Web-{4D6C4D39-0F2C-5B6A-8390-0608E3516A0C}" dt="2021-11-06T03:35:38.263" v="583" actId="1076"/>
          <ac:spMkLst>
            <pc:docMk/>
            <pc:sldMk cId="3128612875" sldId="293"/>
            <ac:spMk id="3" creationId="{D63E86DB-F7C7-47C7-8357-91C534F332B0}"/>
          </ac:spMkLst>
        </pc:spChg>
      </pc:sldChg>
      <pc:sldChg chg="ord">
        <pc:chgData name="HIU, Jason Kenneth [Student]" userId="S::21101682d@connect.polyu.hk::6dfc0a74-74d7-46d1-a75b-dbe8b5c92851" providerId="AD" clId="Web-{4D6C4D39-0F2C-5B6A-8390-0608E3516A0C}" dt="2021-11-06T03:36:12.561" v="588"/>
        <pc:sldMkLst>
          <pc:docMk/>
          <pc:sldMk cId="2031892807" sldId="295"/>
        </pc:sldMkLst>
      </pc:sldChg>
      <pc:sldChg chg="modSp">
        <pc:chgData name="HIU, Jason Kenneth [Student]" userId="S::21101682d@connect.polyu.hk::6dfc0a74-74d7-46d1-a75b-dbe8b5c92851" providerId="AD" clId="Web-{4D6C4D39-0F2C-5B6A-8390-0608E3516A0C}" dt="2021-11-06T03:45:43.335" v="615" actId="20577"/>
        <pc:sldMkLst>
          <pc:docMk/>
          <pc:sldMk cId="3034863823" sldId="298"/>
        </pc:sldMkLst>
        <pc:spChg chg="mod">
          <ac:chgData name="HIU, Jason Kenneth [Student]" userId="S::21101682d@connect.polyu.hk::6dfc0a74-74d7-46d1-a75b-dbe8b5c92851" providerId="AD" clId="Web-{4D6C4D39-0F2C-5B6A-8390-0608E3516A0C}" dt="2021-11-06T03:45:43.335" v="615" actId="20577"/>
          <ac:spMkLst>
            <pc:docMk/>
            <pc:sldMk cId="3034863823" sldId="298"/>
            <ac:spMk id="2" creationId="{51A25885-3D00-4049-9461-687AE78125B5}"/>
          </ac:spMkLst>
        </pc:spChg>
      </pc:sldChg>
      <pc:sldChg chg="del">
        <pc:chgData name="HIU, Jason Kenneth [Student]" userId="S::21101682d@connect.polyu.hk::6dfc0a74-74d7-46d1-a75b-dbe8b5c92851" providerId="AD" clId="Web-{4D6C4D39-0F2C-5B6A-8390-0608E3516A0C}" dt="2021-11-06T04:18:44.357" v="645"/>
        <pc:sldMkLst>
          <pc:docMk/>
          <pc:sldMk cId="2011960336" sldId="337"/>
        </pc:sldMkLst>
      </pc:sldChg>
      <pc:sldChg chg="new">
        <pc:chgData name="HIU, Jason Kenneth [Student]" userId="S::21101682d@connect.polyu.hk::6dfc0a74-74d7-46d1-a75b-dbe8b5c92851" providerId="AD" clId="Web-{4D6C4D39-0F2C-5B6A-8390-0608E3516A0C}" dt="2021-11-06T03:12:56.473" v="3"/>
        <pc:sldMkLst>
          <pc:docMk/>
          <pc:sldMk cId="201907674" sldId="338"/>
        </pc:sldMkLst>
      </pc:sldChg>
      <pc:sldChg chg="addSp modSp new ord">
        <pc:chgData name="HIU, Jason Kenneth [Student]" userId="S::21101682d@connect.polyu.hk::6dfc0a74-74d7-46d1-a75b-dbe8b5c92851" providerId="AD" clId="Web-{4D6C4D39-0F2C-5B6A-8390-0608E3516A0C}" dt="2021-11-06T03:47:31.432" v="644" actId="1076"/>
        <pc:sldMkLst>
          <pc:docMk/>
          <pc:sldMk cId="1508341442" sldId="339"/>
        </pc:sldMkLst>
        <pc:spChg chg="mod">
          <ac:chgData name="HIU, Jason Kenneth [Student]" userId="S::21101682d@connect.polyu.hk::6dfc0a74-74d7-46d1-a75b-dbe8b5c92851" providerId="AD" clId="Web-{4D6C4D39-0F2C-5B6A-8390-0608E3516A0C}" dt="2021-11-06T03:15:50.945" v="23" actId="20577"/>
          <ac:spMkLst>
            <pc:docMk/>
            <pc:sldMk cId="1508341442" sldId="339"/>
            <ac:spMk id="2" creationId="{92E830C5-4112-44D3-B962-C4FD939C6BFD}"/>
          </ac:spMkLst>
        </pc:spChg>
        <pc:spChg chg="mod">
          <ac:chgData name="HIU, Jason Kenneth [Student]" userId="S::21101682d@connect.polyu.hk::6dfc0a74-74d7-46d1-a75b-dbe8b5c92851" providerId="AD" clId="Web-{4D6C4D39-0F2C-5B6A-8390-0608E3516A0C}" dt="2021-11-06T03:47:31.432" v="644" actId="1076"/>
          <ac:spMkLst>
            <pc:docMk/>
            <pc:sldMk cId="1508341442" sldId="339"/>
            <ac:spMk id="3" creationId="{9C050C86-0973-4D99-84D7-D5FF69B4D389}"/>
          </ac:spMkLst>
        </pc:spChg>
        <pc:picChg chg="add mod">
          <ac:chgData name="HIU, Jason Kenneth [Student]" userId="S::21101682d@connect.polyu.hk::6dfc0a74-74d7-46d1-a75b-dbe8b5c92851" providerId="AD" clId="Web-{4D6C4D39-0F2C-5B6A-8390-0608E3516A0C}" dt="2021-11-06T03:19:21.777" v="166" actId="1076"/>
          <ac:picMkLst>
            <pc:docMk/>
            <pc:sldMk cId="1508341442" sldId="339"/>
            <ac:picMk id="5" creationId="{957B93BD-3AC5-42AF-8FD5-7CECDD793DAA}"/>
          </ac:picMkLst>
        </pc:picChg>
      </pc:sldChg>
      <pc:sldChg chg="modSp new del">
        <pc:chgData name="HIU, Jason Kenneth [Student]" userId="S::21101682d@connect.polyu.hk::6dfc0a74-74d7-46d1-a75b-dbe8b5c92851" providerId="AD" clId="Web-{4D6C4D39-0F2C-5B6A-8390-0608E3516A0C}" dt="2021-11-06T03:29:28.678" v="506"/>
        <pc:sldMkLst>
          <pc:docMk/>
          <pc:sldMk cId="3032353340" sldId="340"/>
        </pc:sldMkLst>
        <pc:spChg chg="mod">
          <ac:chgData name="HIU, Jason Kenneth [Student]" userId="S::21101682d@connect.polyu.hk::6dfc0a74-74d7-46d1-a75b-dbe8b5c92851" providerId="AD" clId="Web-{4D6C4D39-0F2C-5B6A-8390-0608E3516A0C}" dt="2021-11-06T03:19:37.449" v="170" actId="20577"/>
          <ac:spMkLst>
            <pc:docMk/>
            <pc:sldMk cId="3032353340" sldId="340"/>
            <ac:spMk id="2" creationId="{B6E22462-9F98-4B75-B7F2-A61B0C9675BB}"/>
          </ac:spMkLst>
        </pc:spChg>
        <pc:spChg chg="mod">
          <ac:chgData name="HIU, Jason Kenneth [Student]" userId="S::21101682d@connect.polyu.hk::6dfc0a74-74d7-46d1-a75b-dbe8b5c92851" providerId="AD" clId="Web-{4D6C4D39-0F2C-5B6A-8390-0608E3516A0C}" dt="2021-11-06T03:27:10.520" v="365" actId="20577"/>
          <ac:spMkLst>
            <pc:docMk/>
            <pc:sldMk cId="3032353340" sldId="340"/>
            <ac:spMk id="3" creationId="{1B0C23A0-9A31-4F35-BB2E-214DC67E44C2}"/>
          </ac:spMkLst>
        </pc:spChg>
      </pc:sldChg>
      <pc:sldChg chg="modSp new">
        <pc:chgData name="HIU, Jason Kenneth [Student]" userId="S::21101682d@connect.polyu.hk::6dfc0a74-74d7-46d1-a75b-dbe8b5c92851" providerId="AD" clId="Web-{4D6C4D39-0F2C-5B6A-8390-0608E3516A0C}" dt="2021-11-06T03:46:37.353" v="634" actId="20577"/>
        <pc:sldMkLst>
          <pc:docMk/>
          <pc:sldMk cId="1978272900" sldId="341"/>
        </pc:sldMkLst>
        <pc:spChg chg="mod">
          <ac:chgData name="HIU, Jason Kenneth [Student]" userId="S::21101682d@connect.polyu.hk::6dfc0a74-74d7-46d1-a75b-dbe8b5c92851" providerId="AD" clId="Web-{4D6C4D39-0F2C-5B6A-8390-0608E3516A0C}" dt="2021-11-06T03:28:34.240" v="494" actId="20577"/>
          <ac:spMkLst>
            <pc:docMk/>
            <pc:sldMk cId="1978272900" sldId="341"/>
            <ac:spMk id="2" creationId="{EB824E91-612F-4E9D-A63E-7885CCEF1589}"/>
          </ac:spMkLst>
        </pc:spChg>
        <pc:spChg chg="mod">
          <ac:chgData name="HIU, Jason Kenneth [Student]" userId="S::21101682d@connect.polyu.hk::6dfc0a74-74d7-46d1-a75b-dbe8b5c92851" providerId="AD" clId="Web-{4D6C4D39-0F2C-5B6A-8390-0608E3516A0C}" dt="2021-11-06T03:46:37.353" v="634" actId="20577"/>
          <ac:spMkLst>
            <pc:docMk/>
            <pc:sldMk cId="1978272900" sldId="341"/>
            <ac:spMk id="3" creationId="{6AF3E7BD-FA03-4E01-A4C1-3FC9B90DB8B2}"/>
          </ac:spMkLst>
        </pc:spChg>
      </pc:sldChg>
    </pc:docChg>
  </pc:docChgLst>
</pc:chgInfo>
</file>

<file path=ppt/comments/modernComment_120_54E44B7F.xml><?xml version="1.0" encoding="utf-8"?>
<p188:cmLst xmlns:a="http://schemas.openxmlformats.org/drawingml/2006/main" xmlns:r="http://schemas.openxmlformats.org/officeDocument/2006/relationships" xmlns:p188="http://schemas.microsoft.com/office/powerpoint/2018/8/main">
  <p188:cm id="{1AB58E31-9153-44A8-94AA-F5BDF80A575C}" authorId="{F8BB1220-45A0-A4F6-1E87-249B0140C8D0}" created="2021-11-05T07:27:12.421">
    <ac:deMkLst xmlns:ac="http://schemas.microsoft.com/office/drawing/2013/main/command">
      <pc:docMk xmlns:pc="http://schemas.microsoft.com/office/powerpoint/2013/main/command"/>
      <pc:sldMk xmlns:pc="http://schemas.microsoft.com/office/powerpoint/2013/main/command" cId="1424247679" sldId="288"/>
      <ac:spMk id="2" creationId="{690597EF-515F-43B7-8C73-693625377142}"/>
    </ac:deMkLst>
    <p188:txBody>
      <a:bodyPr/>
      <a:lstStyle/>
      <a:p>
        <a:r>
          <a:rPr lang="en-US"/>
          <a:t>plz explain wut is it</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362355-A35A-44B8-9203-BAA5A0CE1068}" type="doc">
      <dgm:prSet loTypeId="urn:microsoft.com/office/officeart/2005/8/layout/hierarchy1" loCatId="hierarchy" qsTypeId="urn:microsoft.com/office/officeart/2005/8/quickstyle/3d2" qsCatId="3D" csTypeId="urn:microsoft.com/office/officeart/2005/8/colors/accent2_2" csCatId="accent2" phldr="1"/>
      <dgm:spPr/>
      <dgm:t>
        <a:bodyPr/>
        <a:lstStyle/>
        <a:p>
          <a:endParaRPr lang="en-US"/>
        </a:p>
      </dgm:t>
    </dgm:pt>
    <dgm:pt modelId="{2F358369-8948-4C1E-A0A1-22480B9A21DE}">
      <dgm:prSet phldrT="[Text]" phldr="0"/>
      <dgm:spPr/>
      <dgm:t>
        <a:bodyPr/>
        <a:lstStyle/>
        <a:p>
          <a:pPr rtl="0"/>
          <a:r>
            <a:rPr lang="en-US"/>
            <a:t>Social Emotional competence</a:t>
          </a:r>
        </a:p>
      </dgm:t>
    </dgm:pt>
    <dgm:pt modelId="{75124B36-C1E1-416C-8019-A3165E445F97}" type="parTrans" cxnId="{B11B118A-1E8A-4371-9786-467CFBEA3D6A}">
      <dgm:prSet/>
      <dgm:spPr/>
      <dgm:t>
        <a:bodyPr/>
        <a:lstStyle/>
        <a:p>
          <a:endParaRPr lang="en-US"/>
        </a:p>
      </dgm:t>
    </dgm:pt>
    <dgm:pt modelId="{73CCBADC-571C-4652-97C9-3A696D698DA5}" type="sibTrans" cxnId="{B11B118A-1E8A-4371-9786-467CFBEA3D6A}">
      <dgm:prSet/>
      <dgm:spPr/>
      <dgm:t>
        <a:bodyPr/>
        <a:lstStyle/>
        <a:p>
          <a:endParaRPr lang="en-US"/>
        </a:p>
      </dgm:t>
    </dgm:pt>
    <dgm:pt modelId="{073E51CC-EA07-4DFE-A6D3-01B921AF0AF7}">
      <dgm:prSet phldrT="[Text]" phldr="0"/>
      <dgm:spPr/>
      <dgm:t>
        <a:bodyPr/>
        <a:lstStyle/>
        <a:p>
          <a:pPr rtl="0"/>
          <a:r>
            <a:rPr lang="en-US"/>
            <a:t>Personal competence</a:t>
          </a:r>
        </a:p>
      </dgm:t>
    </dgm:pt>
    <dgm:pt modelId="{FA66F410-A9F9-4A60-A4C8-E1E7F2058960}" type="parTrans" cxnId="{A4E9A7DB-66E4-4C4F-95ED-21C4D5670832}">
      <dgm:prSet/>
      <dgm:spPr/>
      <dgm:t>
        <a:bodyPr/>
        <a:lstStyle/>
        <a:p>
          <a:endParaRPr lang="en-US"/>
        </a:p>
      </dgm:t>
    </dgm:pt>
    <dgm:pt modelId="{F8C24543-8A61-43B3-BF53-7FA1DDA8C805}" type="sibTrans" cxnId="{A4E9A7DB-66E4-4C4F-95ED-21C4D5670832}">
      <dgm:prSet/>
      <dgm:spPr/>
      <dgm:t>
        <a:bodyPr/>
        <a:lstStyle/>
        <a:p>
          <a:endParaRPr lang="en-US"/>
        </a:p>
      </dgm:t>
    </dgm:pt>
    <dgm:pt modelId="{B1F8AD76-9EB3-4C99-A49E-141EDE194629}">
      <dgm:prSet phldrT="[Text]" phldr="0"/>
      <dgm:spPr/>
      <dgm:t>
        <a:bodyPr/>
        <a:lstStyle/>
        <a:p>
          <a:pPr rtl="0"/>
          <a:r>
            <a:rPr lang="en-US"/>
            <a:t>Emotional Awareness</a:t>
          </a:r>
        </a:p>
      </dgm:t>
    </dgm:pt>
    <dgm:pt modelId="{AB52272F-DB8E-4506-B3F0-4D78DF3499BC}" type="parTrans" cxnId="{4E8D1F63-78D1-4AFF-85D4-D3A072EE0180}">
      <dgm:prSet/>
      <dgm:spPr/>
      <dgm:t>
        <a:bodyPr/>
        <a:lstStyle/>
        <a:p>
          <a:endParaRPr lang="en-US"/>
        </a:p>
      </dgm:t>
    </dgm:pt>
    <dgm:pt modelId="{602A0265-0C82-4110-BC5B-B6BDB090067C}" type="sibTrans" cxnId="{4E8D1F63-78D1-4AFF-85D4-D3A072EE0180}">
      <dgm:prSet/>
      <dgm:spPr/>
      <dgm:t>
        <a:bodyPr/>
        <a:lstStyle/>
        <a:p>
          <a:endParaRPr lang="en-US"/>
        </a:p>
      </dgm:t>
    </dgm:pt>
    <dgm:pt modelId="{102808C4-F2FF-4EB0-B5C7-36D777F43040}">
      <dgm:prSet phldrT="[Text]" phldr="0"/>
      <dgm:spPr/>
      <dgm:t>
        <a:bodyPr/>
        <a:lstStyle/>
        <a:p>
          <a:pPr rtl="0"/>
          <a:r>
            <a:rPr lang="en-US"/>
            <a:t>Social</a:t>
          </a:r>
          <a:r>
            <a:rPr lang="en-US">
              <a:latin typeface="Tw Cen MT" panose="020B0602020104020603"/>
            </a:rPr>
            <a:t> competence</a:t>
          </a:r>
          <a:endParaRPr lang="en-US"/>
        </a:p>
      </dgm:t>
    </dgm:pt>
    <dgm:pt modelId="{1EFBDBA6-9EB3-453F-9227-97BF4E48E16F}" type="parTrans" cxnId="{5D9EECBD-6397-4AC8-8A90-2FDE91FDB45B}">
      <dgm:prSet/>
      <dgm:spPr/>
      <dgm:t>
        <a:bodyPr/>
        <a:lstStyle/>
        <a:p>
          <a:endParaRPr lang="en-US"/>
        </a:p>
      </dgm:t>
    </dgm:pt>
    <dgm:pt modelId="{825FC67B-7BF2-4AFB-9982-DF93E245414F}" type="sibTrans" cxnId="{5D9EECBD-6397-4AC8-8A90-2FDE91FDB45B}">
      <dgm:prSet/>
      <dgm:spPr/>
      <dgm:t>
        <a:bodyPr/>
        <a:lstStyle/>
        <a:p>
          <a:endParaRPr lang="en-US"/>
        </a:p>
      </dgm:t>
    </dgm:pt>
    <dgm:pt modelId="{50B4F260-EF93-4B3F-9CA1-F948903BDAF8}">
      <dgm:prSet phldr="0"/>
      <dgm:spPr/>
      <dgm:t>
        <a:bodyPr/>
        <a:lstStyle/>
        <a:p>
          <a:pPr rtl="0"/>
          <a:r>
            <a:rPr lang="en-US">
              <a:latin typeface="Tw Cen MT" panose="020B0602020104020603"/>
            </a:rPr>
            <a:t>Self- management</a:t>
          </a:r>
        </a:p>
      </dgm:t>
    </dgm:pt>
    <dgm:pt modelId="{D06CBE5B-FFD3-4178-8322-D03BDE193904}" type="parTrans" cxnId="{06DDB8E8-5859-43F1-B395-46D9DDACA1F6}">
      <dgm:prSet/>
      <dgm:spPr/>
    </dgm:pt>
    <dgm:pt modelId="{BFC6B4BA-8FF9-4F42-93C6-BD4BF3ABB7D3}" type="sibTrans" cxnId="{06DDB8E8-5859-43F1-B395-46D9DDACA1F6}">
      <dgm:prSet/>
      <dgm:spPr/>
    </dgm:pt>
    <dgm:pt modelId="{60886863-209A-45AC-8FE6-F3F6E2867681}">
      <dgm:prSet phldr="0"/>
      <dgm:spPr/>
      <dgm:t>
        <a:bodyPr/>
        <a:lstStyle/>
        <a:p>
          <a:pPr rtl="0"/>
          <a:r>
            <a:rPr lang="en-US">
              <a:latin typeface="Tw Cen MT" panose="020B0602020104020603"/>
            </a:rPr>
            <a:t>Social awareness</a:t>
          </a:r>
        </a:p>
      </dgm:t>
    </dgm:pt>
    <dgm:pt modelId="{3A8E9E51-5DA3-423E-80B7-EE98104D8F80}" type="parTrans" cxnId="{04DC3EA9-6CBA-4B1A-93F8-E40B73F10E45}">
      <dgm:prSet/>
      <dgm:spPr/>
    </dgm:pt>
    <dgm:pt modelId="{21FD2B77-2729-4CE4-A1EF-7A6BE930AD5A}" type="sibTrans" cxnId="{04DC3EA9-6CBA-4B1A-93F8-E40B73F10E45}">
      <dgm:prSet/>
      <dgm:spPr/>
    </dgm:pt>
    <dgm:pt modelId="{E0263309-8D49-4967-AE17-B07AA51F3F59}" type="pres">
      <dgm:prSet presAssocID="{F2362355-A35A-44B8-9203-BAA5A0CE1068}" presName="hierChild1" presStyleCnt="0">
        <dgm:presLayoutVars>
          <dgm:chPref val="1"/>
          <dgm:dir/>
          <dgm:animOne val="branch"/>
          <dgm:animLvl val="lvl"/>
          <dgm:resizeHandles/>
        </dgm:presLayoutVars>
      </dgm:prSet>
      <dgm:spPr/>
    </dgm:pt>
    <dgm:pt modelId="{2664DDE4-F6AE-4CE5-9B59-8EA16E842575}" type="pres">
      <dgm:prSet presAssocID="{2F358369-8948-4C1E-A0A1-22480B9A21DE}" presName="hierRoot1" presStyleCnt="0"/>
      <dgm:spPr/>
    </dgm:pt>
    <dgm:pt modelId="{8A3CBCB8-D61F-42AE-A018-468A0DECFD7B}" type="pres">
      <dgm:prSet presAssocID="{2F358369-8948-4C1E-A0A1-22480B9A21DE}" presName="composite" presStyleCnt="0"/>
      <dgm:spPr/>
    </dgm:pt>
    <dgm:pt modelId="{0CFD53F4-CACC-4FC8-A385-4B77D4B312CD}" type="pres">
      <dgm:prSet presAssocID="{2F358369-8948-4C1E-A0A1-22480B9A21DE}" presName="background" presStyleLbl="node0" presStyleIdx="0" presStyleCnt="1"/>
      <dgm:spPr/>
    </dgm:pt>
    <dgm:pt modelId="{EB6102F5-F898-4C83-B164-8964E434A39F}" type="pres">
      <dgm:prSet presAssocID="{2F358369-8948-4C1E-A0A1-22480B9A21DE}" presName="text" presStyleLbl="fgAcc0" presStyleIdx="0" presStyleCnt="1">
        <dgm:presLayoutVars>
          <dgm:chPref val="3"/>
        </dgm:presLayoutVars>
      </dgm:prSet>
      <dgm:spPr/>
    </dgm:pt>
    <dgm:pt modelId="{A8744D26-7DB7-472C-9829-4A72E2268EAE}" type="pres">
      <dgm:prSet presAssocID="{2F358369-8948-4C1E-A0A1-22480B9A21DE}" presName="hierChild2" presStyleCnt="0"/>
      <dgm:spPr/>
    </dgm:pt>
    <dgm:pt modelId="{F8B23C5F-7F46-41D8-9A34-BDD813D81FAC}" type="pres">
      <dgm:prSet presAssocID="{FA66F410-A9F9-4A60-A4C8-E1E7F2058960}" presName="Name10" presStyleLbl="parChTrans1D2" presStyleIdx="0" presStyleCnt="2"/>
      <dgm:spPr/>
    </dgm:pt>
    <dgm:pt modelId="{94262E07-DD98-44BB-B2E7-300385F53EFD}" type="pres">
      <dgm:prSet presAssocID="{073E51CC-EA07-4DFE-A6D3-01B921AF0AF7}" presName="hierRoot2" presStyleCnt="0"/>
      <dgm:spPr/>
    </dgm:pt>
    <dgm:pt modelId="{02EB7280-2ACF-45E8-AF66-7ED68CC667AF}" type="pres">
      <dgm:prSet presAssocID="{073E51CC-EA07-4DFE-A6D3-01B921AF0AF7}" presName="composite2" presStyleCnt="0"/>
      <dgm:spPr/>
    </dgm:pt>
    <dgm:pt modelId="{618E8944-7201-4A52-A291-FA282ECD1F3E}" type="pres">
      <dgm:prSet presAssocID="{073E51CC-EA07-4DFE-A6D3-01B921AF0AF7}" presName="background2" presStyleLbl="node2" presStyleIdx="0" presStyleCnt="2"/>
      <dgm:spPr/>
    </dgm:pt>
    <dgm:pt modelId="{3A9A7835-D706-45E7-8901-DF29D9CDBB15}" type="pres">
      <dgm:prSet presAssocID="{073E51CC-EA07-4DFE-A6D3-01B921AF0AF7}" presName="text2" presStyleLbl="fgAcc2" presStyleIdx="0" presStyleCnt="2">
        <dgm:presLayoutVars>
          <dgm:chPref val="3"/>
        </dgm:presLayoutVars>
      </dgm:prSet>
      <dgm:spPr/>
    </dgm:pt>
    <dgm:pt modelId="{60C457A0-73A3-4850-B9C2-9FEADC49ABA6}" type="pres">
      <dgm:prSet presAssocID="{073E51CC-EA07-4DFE-A6D3-01B921AF0AF7}" presName="hierChild3" presStyleCnt="0"/>
      <dgm:spPr/>
    </dgm:pt>
    <dgm:pt modelId="{966C6973-9F9C-460A-A6F9-31E6CBDA7AAC}" type="pres">
      <dgm:prSet presAssocID="{AB52272F-DB8E-4506-B3F0-4D78DF3499BC}" presName="Name17" presStyleLbl="parChTrans1D3" presStyleIdx="0" presStyleCnt="3"/>
      <dgm:spPr/>
    </dgm:pt>
    <dgm:pt modelId="{00E35D69-4B6D-45C7-9356-0973B7B189B6}" type="pres">
      <dgm:prSet presAssocID="{B1F8AD76-9EB3-4C99-A49E-141EDE194629}" presName="hierRoot3" presStyleCnt="0"/>
      <dgm:spPr/>
    </dgm:pt>
    <dgm:pt modelId="{DD4A6278-F169-4E3F-BC1E-AC9710DCC095}" type="pres">
      <dgm:prSet presAssocID="{B1F8AD76-9EB3-4C99-A49E-141EDE194629}" presName="composite3" presStyleCnt="0"/>
      <dgm:spPr/>
    </dgm:pt>
    <dgm:pt modelId="{C7362F28-3E05-4F90-89BB-A55BAF7AA7AA}" type="pres">
      <dgm:prSet presAssocID="{B1F8AD76-9EB3-4C99-A49E-141EDE194629}" presName="background3" presStyleLbl="node3" presStyleIdx="0" presStyleCnt="3"/>
      <dgm:spPr/>
    </dgm:pt>
    <dgm:pt modelId="{9159E225-1A31-4508-B0E1-FD3E975D41E0}" type="pres">
      <dgm:prSet presAssocID="{B1F8AD76-9EB3-4C99-A49E-141EDE194629}" presName="text3" presStyleLbl="fgAcc3" presStyleIdx="0" presStyleCnt="3">
        <dgm:presLayoutVars>
          <dgm:chPref val="3"/>
        </dgm:presLayoutVars>
      </dgm:prSet>
      <dgm:spPr/>
    </dgm:pt>
    <dgm:pt modelId="{2E6915FD-02D5-457C-AB70-BB469D6B7311}" type="pres">
      <dgm:prSet presAssocID="{B1F8AD76-9EB3-4C99-A49E-141EDE194629}" presName="hierChild4" presStyleCnt="0"/>
      <dgm:spPr/>
    </dgm:pt>
    <dgm:pt modelId="{C44891CA-0C13-44FF-A575-10D8C3B2A531}" type="pres">
      <dgm:prSet presAssocID="{D06CBE5B-FFD3-4178-8322-D03BDE193904}" presName="Name17" presStyleLbl="parChTrans1D3" presStyleIdx="1" presStyleCnt="3"/>
      <dgm:spPr/>
    </dgm:pt>
    <dgm:pt modelId="{AE209E16-0D4F-4AAB-854F-36CB75C749CF}" type="pres">
      <dgm:prSet presAssocID="{50B4F260-EF93-4B3F-9CA1-F948903BDAF8}" presName="hierRoot3" presStyleCnt="0"/>
      <dgm:spPr/>
    </dgm:pt>
    <dgm:pt modelId="{8CF8730D-71FC-4DC2-8F10-0667330DB6AD}" type="pres">
      <dgm:prSet presAssocID="{50B4F260-EF93-4B3F-9CA1-F948903BDAF8}" presName="composite3" presStyleCnt="0"/>
      <dgm:spPr/>
    </dgm:pt>
    <dgm:pt modelId="{9A84438A-CB6C-440E-BE6C-65380526E93B}" type="pres">
      <dgm:prSet presAssocID="{50B4F260-EF93-4B3F-9CA1-F948903BDAF8}" presName="background3" presStyleLbl="node3" presStyleIdx="1" presStyleCnt="3"/>
      <dgm:spPr/>
    </dgm:pt>
    <dgm:pt modelId="{058A43A8-9338-4F1F-B0DF-D10F15C83F74}" type="pres">
      <dgm:prSet presAssocID="{50B4F260-EF93-4B3F-9CA1-F948903BDAF8}" presName="text3" presStyleLbl="fgAcc3" presStyleIdx="1" presStyleCnt="3">
        <dgm:presLayoutVars>
          <dgm:chPref val="3"/>
        </dgm:presLayoutVars>
      </dgm:prSet>
      <dgm:spPr/>
    </dgm:pt>
    <dgm:pt modelId="{DB2B4BC1-F166-4673-8CC5-594022AE5137}" type="pres">
      <dgm:prSet presAssocID="{50B4F260-EF93-4B3F-9CA1-F948903BDAF8}" presName="hierChild4" presStyleCnt="0"/>
      <dgm:spPr/>
    </dgm:pt>
    <dgm:pt modelId="{CEAB0105-81D9-49B6-AD88-D1AF03D18BC3}" type="pres">
      <dgm:prSet presAssocID="{1EFBDBA6-9EB3-453F-9227-97BF4E48E16F}" presName="Name10" presStyleLbl="parChTrans1D2" presStyleIdx="1" presStyleCnt="2"/>
      <dgm:spPr/>
    </dgm:pt>
    <dgm:pt modelId="{47333E21-3B3D-4180-A9C5-7CF3AFEF65C5}" type="pres">
      <dgm:prSet presAssocID="{102808C4-F2FF-4EB0-B5C7-36D777F43040}" presName="hierRoot2" presStyleCnt="0"/>
      <dgm:spPr/>
    </dgm:pt>
    <dgm:pt modelId="{3F2DEA50-C101-4BC8-94DF-5771ABD37F70}" type="pres">
      <dgm:prSet presAssocID="{102808C4-F2FF-4EB0-B5C7-36D777F43040}" presName="composite2" presStyleCnt="0"/>
      <dgm:spPr/>
    </dgm:pt>
    <dgm:pt modelId="{0EFF85D2-8F75-44A5-9D86-06A8A9656B11}" type="pres">
      <dgm:prSet presAssocID="{102808C4-F2FF-4EB0-B5C7-36D777F43040}" presName="background2" presStyleLbl="node2" presStyleIdx="1" presStyleCnt="2"/>
      <dgm:spPr/>
    </dgm:pt>
    <dgm:pt modelId="{3D6E78C9-D931-4B2C-8774-CADAA1763EDE}" type="pres">
      <dgm:prSet presAssocID="{102808C4-F2FF-4EB0-B5C7-36D777F43040}" presName="text2" presStyleLbl="fgAcc2" presStyleIdx="1" presStyleCnt="2">
        <dgm:presLayoutVars>
          <dgm:chPref val="3"/>
        </dgm:presLayoutVars>
      </dgm:prSet>
      <dgm:spPr/>
    </dgm:pt>
    <dgm:pt modelId="{51C82D10-4862-492C-B6CA-AB41FD22F1B7}" type="pres">
      <dgm:prSet presAssocID="{102808C4-F2FF-4EB0-B5C7-36D777F43040}" presName="hierChild3" presStyleCnt="0"/>
      <dgm:spPr/>
    </dgm:pt>
    <dgm:pt modelId="{721FDBA9-B313-4266-8800-4326F2E64CF2}" type="pres">
      <dgm:prSet presAssocID="{3A8E9E51-5DA3-423E-80B7-EE98104D8F80}" presName="Name17" presStyleLbl="parChTrans1D3" presStyleIdx="2" presStyleCnt="3"/>
      <dgm:spPr/>
    </dgm:pt>
    <dgm:pt modelId="{C26A2C2F-BC5F-40E4-BB4D-220CD8560939}" type="pres">
      <dgm:prSet presAssocID="{60886863-209A-45AC-8FE6-F3F6E2867681}" presName="hierRoot3" presStyleCnt="0"/>
      <dgm:spPr/>
    </dgm:pt>
    <dgm:pt modelId="{4678818B-64BB-4810-9F78-4F8E004BEB82}" type="pres">
      <dgm:prSet presAssocID="{60886863-209A-45AC-8FE6-F3F6E2867681}" presName="composite3" presStyleCnt="0"/>
      <dgm:spPr/>
    </dgm:pt>
    <dgm:pt modelId="{A356B81F-1EF7-4BB7-81E0-BB88020A4594}" type="pres">
      <dgm:prSet presAssocID="{60886863-209A-45AC-8FE6-F3F6E2867681}" presName="background3" presStyleLbl="node3" presStyleIdx="2" presStyleCnt="3"/>
      <dgm:spPr/>
    </dgm:pt>
    <dgm:pt modelId="{D7A025A7-B162-45E7-AA35-9118D43DC8BF}" type="pres">
      <dgm:prSet presAssocID="{60886863-209A-45AC-8FE6-F3F6E2867681}" presName="text3" presStyleLbl="fgAcc3" presStyleIdx="2" presStyleCnt="3">
        <dgm:presLayoutVars>
          <dgm:chPref val="3"/>
        </dgm:presLayoutVars>
      </dgm:prSet>
      <dgm:spPr/>
    </dgm:pt>
    <dgm:pt modelId="{C7C25276-FC94-4551-B949-68304565ACFF}" type="pres">
      <dgm:prSet presAssocID="{60886863-209A-45AC-8FE6-F3F6E2867681}" presName="hierChild4" presStyleCnt="0"/>
      <dgm:spPr/>
    </dgm:pt>
  </dgm:ptLst>
  <dgm:cxnLst>
    <dgm:cxn modelId="{DB4A1112-ADCB-451A-9606-6CC7ED7CEA82}" type="presOf" srcId="{F2362355-A35A-44B8-9203-BAA5A0CE1068}" destId="{E0263309-8D49-4967-AE17-B07AA51F3F59}" srcOrd="0" destOrd="0" presId="urn:microsoft.com/office/officeart/2005/8/layout/hierarchy1"/>
    <dgm:cxn modelId="{FD1B0C5D-2B03-4070-8358-3805669CCDA8}" type="presOf" srcId="{073E51CC-EA07-4DFE-A6D3-01B921AF0AF7}" destId="{3A9A7835-D706-45E7-8901-DF29D9CDBB15}" srcOrd="0" destOrd="0" presId="urn:microsoft.com/office/officeart/2005/8/layout/hierarchy1"/>
    <dgm:cxn modelId="{4E8D1F63-78D1-4AFF-85D4-D3A072EE0180}" srcId="{073E51CC-EA07-4DFE-A6D3-01B921AF0AF7}" destId="{B1F8AD76-9EB3-4C99-A49E-141EDE194629}" srcOrd="0" destOrd="0" parTransId="{AB52272F-DB8E-4506-B3F0-4D78DF3499BC}" sibTransId="{602A0265-0C82-4110-BC5B-B6BDB090067C}"/>
    <dgm:cxn modelId="{A2A44B64-071D-430B-8C52-88A8918C07A0}" type="presOf" srcId="{FA66F410-A9F9-4A60-A4C8-E1E7F2058960}" destId="{F8B23C5F-7F46-41D8-9A34-BDD813D81FAC}" srcOrd="0" destOrd="0" presId="urn:microsoft.com/office/officeart/2005/8/layout/hierarchy1"/>
    <dgm:cxn modelId="{189B4648-6C19-4DAF-9E99-7871F0E66B7E}" type="presOf" srcId="{B1F8AD76-9EB3-4C99-A49E-141EDE194629}" destId="{9159E225-1A31-4508-B0E1-FD3E975D41E0}" srcOrd="0" destOrd="0" presId="urn:microsoft.com/office/officeart/2005/8/layout/hierarchy1"/>
    <dgm:cxn modelId="{D72E9653-0265-4102-AFEE-342D03F8EC38}" type="presOf" srcId="{3A8E9E51-5DA3-423E-80B7-EE98104D8F80}" destId="{721FDBA9-B313-4266-8800-4326F2E64CF2}" srcOrd="0" destOrd="0" presId="urn:microsoft.com/office/officeart/2005/8/layout/hierarchy1"/>
    <dgm:cxn modelId="{0E78FB89-60D8-4D3A-AF28-995386EB54B6}" type="presOf" srcId="{1EFBDBA6-9EB3-453F-9227-97BF4E48E16F}" destId="{CEAB0105-81D9-49B6-AD88-D1AF03D18BC3}" srcOrd="0" destOrd="0" presId="urn:microsoft.com/office/officeart/2005/8/layout/hierarchy1"/>
    <dgm:cxn modelId="{B11B118A-1E8A-4371-9786-467CFBEA3D6A}" srcId="{F2362355-A35A-44B8-9203-BAA5A0CE1068}" destId="{2F358369-8948-4C1E-A0A1-22480B9A21DE}" srcOrd="0" destOrd="0" parTransId="{75124B36-C1E1-416C-8019-A3165E445F97}" sibTransId="{73CCBADC-571C-4652-97C9-3A696D698DA5}"/>
    <dgm:cxn modelId="{18681994-BF91-478A-99E8-1C4584091728}" type="presOf" srcId="{60886863-209A-45AC-8FE6-F3F6E2867681}" destId="{D7A025A7-B162-45E7-AA35-9118D43DC8BF}" srcOrd="0" destOrd="0" presId="urn:microsoft.com/office/officeart/2005/8/layout/hierarchy1"/>
    <dgm:cxn modelId="{68556797-F8FF-4CCB-87AC-D3F98A1DA81A}" type="presOf" srcId="{2F358369-8948-4C1E-A0A1-22480B9A21DE}" destId="{EB6102F5-F898-4C83-B164-8964E434A39F}" srcOrd="0" destOrd="0" presId="urn:microsoft.com/office/officeart/2005/8/layout/hierarchy1"/>
    <dgm:cxn modelId="{CE5BEFA3-6CC8-4E0A-8C94-C522B32DDE57}" type="presOf" srcId="{D06CBE5B-FFD3-4178-8322-D03BDE193904}" destId="{C44891CA-0C13-44FF-A575-10D8C3B2A531}" srcOrd="0" destOrd="0" presId="urn:microsoft.com/office/officeart/2005/8/layout/hierarchy1"/>
    <dgm:cxn modelId="{04DC3EA9-6CBA-4B1A-93F8-E40B73F10E45}" srcId="{102808C4-F2FF-4EB0-B5C7-36D777F43040}" destId="{60886863-209A-45AC-8FE6-F3F6E2867681}" srcOrd="0" destOrd="0" parTransId="{3A8E9E51-5DA3-423E-80B7-EE98104D8F80}" sibTransId="{21FD2B77-2729-4CE4-A1EF-7A6BE930AD5A}"/>
    <dgm:cxn modelId="{3A20FAB2-8261-468D-8C14-7044D609FC3B}" type="presOf" srcId="{AB52272F-DB8E-4506-B3F0-4D78DF3499BC}" destId="{966C6973-9F9C-460A-A6F9-31E6CBDA7AAC}" srcOrd="0" destOrd="0" presId="urn:microsoft.com/office/officeart/2005/8/layout/hierarchy1"/>
    <dgm:cxn modelId="{5D9EECBD-6397-4AC8-8A90-2FDE91FDB45B}" srcId="{2F358369-8948-4C1E-A0A1-22480B9A21DE}" destId="{102808C4-F2FF-4EB0-B5C7-36D777F43040}" srcOrd="1" destOrd="0" parTransId="{1EFBDBA6-9EB3-453F-9227-97BF4E48E16F}" sibTransId="{825FC67B-7BF2-4AFB-9982-DF93E245414F}"/>
    <dgm:cxn modelId="{904518C3-773D-4DBA-8624-DD5DAB51FB2B}" type="presOf" srcId="{102808C4-F2FF-4EB0-B5C7-36D777F43040}" destId="{3D6E78C9-D931-4B2C-8774-CADAA1763EDE}" srcOrd="0" destOrd="0" presId="urn:microsoft.com/office/officeart/2005/8/layout/hierarchy1"/>
    <dgm:cxn modelId="{1908D4C4-50C2-4EDE-8D20-96B73C3D67EE}" type="presOf" srcId="{50B4F260-EF93-4B3F-9CA1-F948903BDAF8}" destId="{058A43A8-9338-4F1F-B0DF-D10F15C83F74}" srcOrd="0" destOrd="0" presId="urn:microsoft.com/office/officeart/2005/8/layout/hierarchy1"/>
    <dgm:cxn modelId="{A4E9A7DB-66E4-4C4F-95ED-21C4D5670832}" srcId="{2F358369-8948-4C1E-A0A1-22480B9A21DE}" destId="{073E51CC-EA07-4DFE-A6D3-01B921AF0AF7}" srcOrd="0" destOrd="0" parTransId="{FA66F410-A9F9-4A60-A4C8-E1E7F2058960}" sibTransId="{F8C24543-8A61-43B3-BF53-7FA1DDA8C805}"/>
    <dgm:cxn modelId="{06DDB8E8-5859-43F1-B395-46D9DDACA1F6}" srcId="{073E51CC-EA07-4DFE-A6D3-01B921AF0AF7}" destId="{50B4F260-EF93-4B3F-9CA1-F948903BDAF8}" srcOrd="1" destOrd="0" parTransId="{D06CBE5B-FFD3-4178-8322-D03BDE193904}" sibTransId="{BFC6B4BA-8FF9-4F42-93C6-BD4BF3ABB7D3}"/>
    <dgm:cxn modelId="{05FEA69C-E0AC-4876-AC89-D6D73FE59491}" type="presParOf" srcId="{E0263309-8D49-4967-AE17-B07AA51F3F59}" destId="{2664DDE4-F6AE-4CE5-9B59-8EA16E842575}" srcOrd="0" destOrd="0" presId="urn:microsoft.com/office/officeart/2005/8/layout/hierarchy1"/>
    <dgm:cxn modelId="{7278464B-DECF-4411-88FC-262ACFD7B0DC}" type="presParOf" srcId="{2664DDE4-F6AE-4CE5-9B59-8EA16E842575}" destId="{8A3CBCB8-D61F-42AE-A018-468A0DECFD7B}" srcOrd="0" destOrd="0" presId="urn:microsoft.com/office/officeart/2005/8/layout/hierarchy1"/>
    <dgm:cxn modelId="{CC1C2242-BDEA-4BAD-BB9B-5B6C4DBCD138}" type="presParOf" srcId="{8A3CBCB8-D61F-42AE-A018-468A0DECFD7B}" destId="{0CFD53F4-CACC-4FC8-A385-4B77D4B312CD}" srcOrd="0" destOrd="0" presId="urn:microsoft.com/office/officeart/2005/8/layout/hierarchy1"/>
    <dgm:cxn modelId="{44A7AE5B-1C0A-4FF5-B7A7-5D189D8776E6}" type="presParOf" srcId="{8A3CBCB8-D61F-42AE-A018-468A0DECFD7B}" destId="{EB6102F5-F898-4C83-B164-8964E434A39F}" srcOrd="1" destOrd="0" presId="urn:microsoft.com/office/officeart/2005/8/layout/hierarchy1"/>
    <dgm:cxn modelId="{48983CB4-8EFD-4C4F-B74A-0D101CAD0C85}" type="presParOf" srcId="{2664DDE4-F6AE-4CE5-9B59-8EA16E842575}" destId="{A8744D26-7DB7-472C-9829-4A72E2268EAE}" srcOrd="1" destOrd="0" presId="urn:microsoft.com/office/officeart/2005/8/layout/hierarchy1"/>
    <dgm:cxn modelId="{6EB1A467-B2D9-4F1E-B43B-B4ECD02520BD}" type="presParOf" srcId="{A8744D26-7DB7-472C-9829-4A72E2268EAE}" destId="{F8B23C5F-7F46-41D8-9A34-BDD813D81FAC}" srcOrd="0" destOrd="0" presId="urn:microsoft.com/office/officeart/2005/8/layout/hierarchy1"/>
    <dgm:cxn modelId="{4649CDD8-DE7F-48AF-8FC1-063F81BE1C8F}" type="presParOf" srcId="{A8744D26-7DB7-472C-9829-4A72E2268EAE}" destId="{94262E07-DD98-44BB-B2E7-300385F53EFD}" srcOrd="1" destOrd="0" presId="urn:microsoft.com/office/officeart/2005/8/layout/hierarchy1"/>
    <dgm:cxn modelId="{FE540AEE-5C00-417C-A4CB-28D68B96D45F}" type="presParOf" srcId="{94262E07-DD98-44BB-B2E7-300385F53EFD}" destId="{02EB7280-2ACF-45E8-AF66-7ED68CC667AF}" srcOrd="0" destOrd="0" presId="urn:microsoft.com/office/officeart/2005/8/layout/hierarchy1"/>
    <dgm:cxn modelId="{C39921E1-F864-4D68-9DFB-1F0688B618C2}" type="presParOf" srcId="{02EB7280-2ACF-45E8-AF66-7ED68CC667AF}" destId="{618E8944-7201-4A52-A291-FA282ECD1F3E}" srcOrd="0" destOrd="0" presId="urn:microsoft.com/office/officeart/2005/8/layout/hierarchy1"/>
    <dgm:cxn modelId="{F1E6AD12-FD49-4B44-B21C-2C3F786D7CF6}" type="presParOf" srcId="{02EB7280-2ACF-45E8-AF66-7ED68CC667AF}" destId="{3A9A7835-D706-45E7-8901-DF29D9CDBB15}" srcOrd="1" destOrd="0" presId="urn:microsoft.com/office/officeart/2005/8/layout/hierarchy1"/>
    <dgm:cxn modelId="{BB59379A-4BF1-4E9B-9764-6698EDE448C0}" type="presParOf" srcId="{94262E07-DD98-44BB-B2E7-300385F53EFD}" destId="{60C457A0-73A3-4850-B9C2-9FEADC49ABA6}" srcOrd="1" destOrd="0" presId="urn:microsoft.com/office/officeart/2005/8/layout/hierarchy1"/>
    <dgm:cxn modelId="{AEA214C6-87CE-472A-89B6-AC346809E004}" type="presParOf" srcId="{60C457A0-73A3-4850-B9C2-9FEADC49ABA6}" destId="{966C6973-9F9C-460A-A6F9-31E6CBDA7AAC}" srcOrd="0" destOrd="0" presId="urn:microsoft.com/office/officeart/2005/8/layout/hierarchy1"/>
    <dgm:cxn modelId="{658F85A5-21B3-4E8F-9519-4F3F0D748AA7}" type="presParOf" srcId="{60C457A0-73A3-4850-B9C2-9FEADC49ABA6}" destId="{00E35D69-4B6D-45C7-9356-0973B7B189B6}" srcOrd="1" destOrd="0" presId="urn:microsoft.com/office/officeart/2005/8/layout/hierarchy1"/>
    <dgm:cxn modelId="{536E0604-FE69-43FD-8280-6F2AB749EF93}" type="presParOf" srcId="{00E35D69-4B6D-45C7-9356-0973B7B189B6}" destId="{DD4A6278-F169-4E3F-BC1E-AC9710DCC095}" srcOrd="0" destOrd="0" presId="urn:microsoft.com/office/officeart/2005/8/layout/hierarchy1"/>
    <dgm:cxn modelId="{7E9A8FA2-FA70-4BEE-86A1-227FBE0CCE8D}" type="presParOf" srcId="{DD4A6278-F169-4E3F-BC1E-AC9710DCC095}" destId="{C7362F28-3E05-4F90-89BB-A55BAF7AA7AA}" srcOrd="0" destOrd="0" presId="urn:microsoft.com/office/officeart/2005/8/layout/hierarchy1"/>
    <dgm:cxn modelId="{A319B88A-8314-4410-AEF2-D3F9CF38DC89}" type="presParOf" srcId="{DD4A6278-F169-4E3F-BC1E-AC9710DCC095}" destId="{9159E225-1A31-4508-B0E1-FD3E975D41E0}" srcOrd="1" destOrd="0" presId="urn:microsoft.com/office/officeart/2005/8/layout/hierarchy1"/>
    <dgm:cxn modelId="{FB3AD879-5099-455A-A9C0-B299D6E5C335}" type="presParOf" srcId="{00E35D69-4B6D-45C7-9356-0973B7B189B6}" destId="{2E6915FD-02D5-457C-AB70-BB469D6B7311}" srcOrd="1" destOrd="0" presId="urn:microsoft.com/office/officeart/2005/8/layout/hierarchy1"/>
    <dgm:cxn modelId="{BAD59E1E-9197-4BFB-9C26-2FE626F0520D}" type="presParOf" srcId="{60C457A0-73A3-4850-B9C2-9FEADC49ABA6}" destId="{C44891CA-0C13-44FF-A575-10D8C3B2A531}" srcOrd="2" destOrd="0" presId="urn:microsoft.com/office/officeart/2005/8/layout/hierarchy1"/>
    <dgm:cxn modelId="{3EA7432C-C596-4586-A33D-E7FDFF88FE48}" type="presParOf" srcId="{60C457A0-73A3-4850-B9C2-9FEADC49ABA6}" destId="{AE209E16-0D4F-4AAB-854F-36CB75C749CF}" srcOrd="3" destOrd="0" presId="urn:microsoft.com/office/officeart/2005/8/layout/hierarchy1"/>
    <dgm:cxn modelId="{94DAD9EC-7156-4DD6-B102-2AABBDCAAAC4}" type="presParOf" srcId="{AE209E16-0D4F-4AAB-854F-36CB75C749CF}" destId="{8CF8730D-71FC-4DC2-8F10-0667330DB6AD}" srcOrd="0" destOrd="0" presId="urn:microsoft.com/office/officeart/2005/8/layout/hierarchy1"/>
    <dgm:cxn modelId="{1830DA36-405D-46E4-96B2-BB5379D4D095}" type="presParOf" srcId="{8CF8730D-71FC-4DC2-8F10-0667330DB6AD}" destId="{9A84438A-CB6C-440E-BE6C-65380526E93B}" srcOrd="0" destOrd="0" presId="urn:microsoft.com/office/officeart/2005/8/layout/hierarchy1"/>
    <dgm:cxn modelId="{FCFE96ED-11DA-4230-A4E1-40866CF8B570}" type="presParOf" srcId="{8CF8730D-71FC-4DC2-8F10-0667330DB6AD}" destId="{058A43A8-9338-4F1F-B0DF-D10F15C83F74}" srcOrd="1" destOrd="0" presId="urn:microsoft.com/office/officeart/2005/8/layout/hierarchy1"/>
    <dgm:cxn modelId="{B9B99AFC-05FC-4A11-922D-1B1528DD0000}" type="presParOf" srcId="{AE209E16-0D4F-4AAB-854F-36CB75C749CF}" destId="{DB2B4BC1-F166-4673-8CC5-594022AE5137}" srcOrd="1" destOrd="0" presId="urn:microsoft.com/office/officeart/2005/8/layout/hierarchy1"/>
    <dgm:cxn modelId="{9C5FCED7-5D51-45EB-B509-7E6DEFBDAAFE}" type="presParOf" srcId="{A8744D26-7DB7-472C-9829-4A72E2268EAE}" destId="{CEAB0105-81D9-49B6-AD88-D1AF03D18BC3}" srcOrd="2" destOrd="0" presId="urn:microsoft.com/office/officeart/2005/8/layout/hierarchy1"/>
    <dgm:cxn modelId="{2725DD04-9180-46F6-A075-42C88E293ED9}" type="presParOf" srcId="{A8744D26-7DB7-472C-9829-4A72E2268EAE}" destId="{47333E21-3B3D-4180-A9C5-7CF3AFEF65C5}" srcOrd="3" destOrd="0" presId="urn:microsoft.com/office/officeart/2005/8/layout/hierarchy1"/>
    <dgm:cxn modelId="{8EAFA0FA-A95A-47B5-BEB0-1FABADB3E93C}" type="presParOf" srcId="{47333E21-3B3D-4180-A9C5-7CF3AFEF65C5}" destId="{3F2DEA50-C101-4BC8-94DF-5771ABD37F70}" srcOrd="0" destOrd="0" presId="urn:microsoft.com/office/officeart/2005/8/layout/hierarchy1"/>
    <dgm:cxn modelId="{81149FCC-6E23-413D-B7AB-0A35F5550D78}" type="presParOf" srcId="{3F2DEA50-C101-4BC8-94DF-5771ABD37F70}" destId="{0EFF85D2-8F75-44A5-9D86-06A8A9656B11}" srcOrd="0" destOrd="0" presId="urn:microsoft.com/office/officeart/2005/8/layout/hierarchy1"/>
    <dgm:cxn modelId="{FBD21502-1942-4A15-9E86-F070C8FE02ED}" type="presParOf" srcId="{3F2DEA50-C101-4BC8-94DF-5771ABD37F70}" destId="{3D6E78C9-D931-4B2C-8774-CADAA1763EDE}" srcOrd="1" destOrd="0" presId="urn:microsoft.com/office/officeart/2005/8/layout/hierarchy1"/>
    <dgm:cxn modelId="{CC23BC09-D409-42A5-ACF6-10E00A069205}" type="presParOf" srcId="{47333E21-3B3D-4180-A9C5-7CF3AFEF65C5}" destId="{51C82D10-4862-492C-B6CA-AB41FD22F1B7}" srcOrd="1" destOrd="0" presId="urn:microsoft.com/office/officeart/2005/8/layout/hierarchy1"/>
    <dgm:cxn modelId="{9AC0263D-D456-4065-8655-F4CFA6DF3BF7}" type="presParOf" srcId="{51C82D10-4862-492C-B6CA-AB41FD22F1B7}" destId="{721FDBA9-B313-4266-8800-4326F2E64CF2}" srcOrd="0" destOrd="0" presId="urn:microsoft.com/office/officeart/2005/8/layout/hierarchy1"/>
    <dgm:cxn modelId="{7C56CB85-6042-45F4-B812-C12E79F03CCA}" type="presParOf" srcId="{51C82D10-4862-492C-B6CA-AB41FD22F1B7}" destId="{C26A2C2F-BC5F-40E4-BB4D-220CD8560939}" srcOrd="1" destOrd="0" presId="urn:microsoft.com/office/officeart/2005/8/layout/hierarchy1"/>
    <dgm:cxn modelId="{CFA5778E-C98D-4578-BA85-30BEB2482C70}" type="presParOf" srcId="{C26A2C2F-BC5F-40E4-BB4D-220CD8560939}" destId="{4678818B-64BB-4810-9F78-4F8E004BEB82}" srcOrd="0" destOrd="0" presId="urn:microsoft.com/office/officeart/2005/8/layout/hierarchy1"/>
    <dgm:cxn modelId="{9E4249F6-EC8F-4C88-AE25-CEC46629C8D7}" type="presParOf" srcId="{4678818B-64BB-4810-9F78-4F8E004BEB82}" destId="{A356B81F-1EF7-4BB7-81E0-BB88020A4594}" srcOrd="0" destOrd="0" presId="urn:microsoft.com/office/officeart/2005/8/layout/hierarchy1"/>
    <dgm:cxn modelId="{0515C036-2484-402B-A9F3-4B3C162380F5}" type="presParOf" srcId="{4678818B-64BB-4810-9F78-4F8E004BEB82}" destId="{D7A025A7-B162-45E7-AA35-9118D43DC8BF}" srcOrd="1" destOrd="0" presId="urn:microsoft.com/office/officeart/2005/8/layout/hierarchy1"/>
    <dgm:cxn modelId="{205CEB90-CB3E-44AC-81FE-0B40F70234EA}" type="presParOf" srcId="{C26A2C2F-BC5F-40E4-BB4D-220CD8560939}" destId="{C7C25276-FC94-4551-B949-68304565ACF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1899C-9B97-42F4-A879-32699C8FC2B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D53814-8420-45EA-A1A0-F6935A496C3C}">
      <dgm:prSet/>
      <dgm:spPr/>
      <dgm:t>
        <a:bodyPr/>
        <a:lstStyle/>
        <a:p>
          <a:r>
            <a:rPr lang="en-US" baseline="0"/>
            <a:t>Social awareness</a:t>
          </a:r>
          <a:endParaRPr lang="en-US"/>
        </a:p>
      </dgm:t>
    </dgm:pt>
    <dgm:pt modelId="{68AA325A-EFA7-4DD6-AA03-15BC0294552C}" type="parTrans" cxnId="{FB5BB086-5AF4-4A64-B77E-3CA1A6F7B257}">
      <dgm:prSet/>
      <dgm:spPr/>
      <dgm:t>
        <a:bodyPr/>
        <a:lstStyle/>
        <a:p>
          <a:endParaRPr lang="en-US"/>
        </a:p>
      </dgm:t>
    </dgm:pt>
    <dgm:pt modelId="{E13DCF2C-D250-41FB-89EB-F93AC5473AE9}" type="sibTrans" cxnId="{FB5BB086-5AF4-4A64-B77E-3CA1A6F7B257}">
      <dgm:prSet/>
      <dgm:spPr/>
      <dgm:t>
        <a:bodyPr/>
        <a:lstStyle/>
        <a:p>
          <a:endParaRPr lang="en-US"/>
        </a:p>
      </dgm:t>
    </dgm:pt>
    <dgm:pt modelId="{7D3BBFF4-DE5E-4FEB-94A7-828D3770F133}">
      <dgm:prSet/>
      <dgm:spPr/>
      <dgm:t>
        <a:bodyPr/>
        <a:lstStyle/>
        <a:p>
          <a:pPr rtl="0"/>
          <a:r>
            <a:rPr lang="en-US" baseline="0"/>
            <a:t>Relationship</a:t>
          </a:r>
          <a:r>
            <a:rPr lang="en-US">
              <a:latin typeface="Tw Cen MT" panose="020B0602020104020603"/>
            </a:rPr>
            <a:t> management</a:t>
          </a:r>
          <a:endParaRPr lang="en-US"/>
        </a:p>
      </dgm:t>
    </dgm:pt>
    <dgm:pt modelId="{CB978A7B-F31B-4A9A-8B17-C6B1FBDCAD99}" type="parTrans" cxnId="{3F2562C7-C4C2-47E0-995D-FA2A002DAE87}">
      <dgm:prSet/>
      <dgm:spPr/>
      <dgm:t>
        <a:bodyPr/>
        <a:lstStyle/>
        <a:p>
          <a:endParaRPr lang="en-US"/>
        </a:p>
      </dgm:t>
    </dgm:pt>
    <dgm:pt modelId="{1E8E96EC-C459-4FCC-9352-48F5B0C10C70}" type="sibTrans" cxnId="{3F2562C7-C4C2-47E0-995D-FA2A002DAE87}">
      <dgm:prSet/>
      <dgm:spPr/>
      <dgm:t>
        <a:bodyPr/>
        <a:lstStyle/>
        <a:p>
          <a:endParaRPr lang="en-US"/>
        </a:p>
      </dgm:t>
    </dgm:pt>
    <dgm:pt modelId="{91F99DF8-C713-4F7F-857A-6B62DD2F448B}" type="pres">
      <dgm:prSet presAssocID="{C501899C-9B97-42F4-A879-32699C8FC2BF}" presName="root" presStyleCnt="0">
        <dgm:presLayoutVars>
          <dgm:dir/>
          <dgm:resizeHandles val="exact"/>
        </dgm:presLayoutVars>
      </dgm:prSet>
      <dgm:spPr/>
    </dgm:pt>
    <dgm:pt modelId="{C478005D-662B-4A4D-84CC-6E13A2E4BB01}" type="pres">
      <dgm:prSet presAssocID="{FFD53814-8420-45EA-A1A0-F6935A496C3C}" presName="compNode" presStyleCnt="0"/>
      <dgm:spPr/>
    </dgm:pt>
    <dgm:pt modelId="{1D2210E8-97F0-4F1C-9CB0-A5C16F7C1889}" type="pres">
      <dgm:prSet presAssocID="{FFD53814-8420-45EA-A1A0-F6935A496C3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2094933A-E47D-4D4F-B10B-709FEB66A172}" type="pres">
      <dgm:prSet presAssocID="{FFD53814-8420-45EA-A1A0-F6935A496C3C}" presName="spaceRect" presStyleCnt="0"/>
      <dgm:spPr/>
    </dgm:pt>
    <dgm:pt modelId="{A6342823-3370-4DA8-9AF2-0AA676318D90}" type="pres">
      <dgm:prSet presAssocID="{FFD53814-8420-45EA-A1A0-F6935A496C3C}" presName="textRect" presStyleLbl="revTx" presStyleIdx="0" presStyleCnt="2">
        <dgm:presLayoutVars>
          <dgm:chMax val="1"/>
          <dgm:chPref val="1"/>
        </dgm:presLayoutVars>
      </dgm:prSet>
      <dgm:spPr/>
    </dgm:pt>
    <dgm:pt modelId="{A0BA43B0-4454-45B6-B0B2-552612EDBC4F}" type="pres">
      <dgm:prSet presAssocID="{E13DCF2C-D250-41FB-89EB-F93AC5473AE9}" presName="sibTrans" presStyleCnt="0"/>
      <dgm:spPr/>
    </dgm:pt>
    <dgm:pt modelId="{5659985B-93B4-4821-A4E9-0FF1EA3BF383}" type="pres">
      <dgm:prSet presAssocID="{7D3BBFF4-DE5E-4FEB-94A7-828D3770F133}" presName="compNode" presStyleCnt="0"/>
      <dgm:spPr/>
    </dgm:pt>
    <dgm:pt modelId="{B33459E0-B324-49F9-88A3-7DC4495C4D8B}" type="pres">
      <dgm:prSet presAssocID="{7D3BBFF4-DE5E-4FEB-94A7-828D3770F13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ycle with People"/>
        </a:ext>
      </dgm:extLst>
    </dgm:pt>
    <dgm:pt modelId="{0910D544-CFC5-43B3-A42C-733D36DB280A}" type="pres">
      <dgm:prSet presAssocID="{7D3BBFF4-DE5E-4FEB-94A7-828D3770F133}" presName="spaceRect" presStyleCnt="0"/>
      <dgm:spPr/>
    </dgm:pt>
    <dgm:pt modelId="{B70366E0-8BF8-47F5-AA84-C3E36DB1C6C9}" type="pres">
      <dgm:prSet presAssocID="{7D3BBFF4-DE5E-4FEB-94A7-828D3770F133}" presName="textRect" presStyleLbl="revTx" presStyleIdx="1" presStyleCnt="2">
        <dgm:presLayoutVars>
          <dgm:chMax val="1"/>
          <dgm:chPref val="1"/>
        </dgm:presLayoutVars>
      </dgm:prSet>
      <dgm:spPr/>
    </dgm:pt>
  </dgm:ptLst>
  <dgm:cxnLst>
    <dgm:cxn modelId="{9FB38B15-5B73-4196-8412-2FA7CB55996A}" type="presOf" srcId="{FFD53814-8420-45EA-A1A0-F6935A496C3C}" destId="{A6342823-3370-4DA8-9AF2-0AA676318D90}" srcOrd="0" destOrd="0" presId="urn:microsoft.com/office/officeart/2018/2/layout/IconLabelList"/>
    <dgm:cxn modelId="{76FDEB23-21E8-4146-981B-AFEE7A5C9B3D}" type="presOf" srcId="{7D3BBFF4-DE5E-4FEB-94A7-828D3770F133}" destId="{B70366E0-8BF8-47F5-AA84-C3E36DB1C6C9}" srcOrd="0" destOrd="0" presId="urn:microsoft.com/office/officeart/2018/2/layout/IconLabelList"/>
    <dgm:cxn modelId="{FB5BB086-5AF4-4A64-B77E-3CA1A6F7B257}" srcId="{C501899C-9B97-42F4-A879-32699C8FC2BF}" destId="{FFD53814-8420-45EA-A1A0-F6935A496C3C}" srcOrd="0" destOrd="0" parTransId="{68AA325A-EFA7-4DD6-AA03-15BC0294552C}" sibTransId="{E13DCF2C-D250-41FB-89EB-F93AC5473AE9}"/>
    <dgm:cxn modelId="{29806496-4BC2-46FE-8A87-A0C9402C947D}" type="presOf" srcId="{C501899C-9B97-42F4-A879-32699C8FC2BF}" destId="{91F99DF8-C713-4F7F-857A-6B62DD2F448B}" srcOrd="0" destOrd="0" presId="urn:microsoft.com/office/officeart/2018/2/layout/IconLabelList"/>
    <dgm:cxn modelId="{3F2562C7-C4C2-47E0-995D-FA2A002DAE87}" srcId="{C501899C-9B97-42F4-A879-32699C8FC2BF}" destId="{7D3BBFF4-DE5E-4FEB-94A7-828D3770F133}" srcOrd="1" destOrd="0" parTransId="{CB978A7B-F31B-4A9A-8B17-C6B1FBDCAD99}" sibTransId="{1E8E96EC-C459-4FCC-9352-48F5B0C10C70}"/>
    <dgm:cxn modelId="{526ACAAB-E276-4E72-9D36-7FEED1A8E918}" type="presParOf" srcId="{91F99DF8-C713-4F7F-857A-6B62DD2F448B}" destId="{C478005D-662B-4A4D-84CC-6E13A2E4BB01}" srcOrd="0" destOrd="0" presId="urn:microsoft.com/office/officeart/2018/2/layout/IconLabelList"/>
    <dgm:cxn modelId="{EF3DC149-1276-4473-9502-0D66B43C3192}" type="presParOf" srcId="{C478005D-662B-4A4D-84CC-6E13A2E4BB01}" destId="{1D2210E8-97F0-4F1C-9CB0-A5C16F7C1889}" srcOrd="0" destOrd="0" presId="urn:microsoft.com/office/officeart/2018/2/layout/IconLabelList"/>
    <dgm:cxn modelId="{58AF14D4-8E04-43FE-8DD0-116A03E7157F}" type="presParOf" srcId="{C478005D-662B-4A4D-84CC-6E13A2E4BB01}" destId="{2094933A-E47D-4D4F-B10B-709FEB66A172}" srcOrd="1" destOrd="0" presId="urn:microsoft.com/office/officeart/2018/2/layout/IconLabelList"/>
    <dgm:cxn modelId="{CF0BBD9F-E7A1-4CF9-A468-A9F3BF808280}" type="presParOf" srcId="{C478005D-662B-4A4D-84CC-6E13A2E4BB01}" destId="{A6342823-3370-4DA8-9AF2-0AA676318D90}" srcOrd="2" destOrd="0" presId="urn:microsoft.com/office/officeart/2018/2/layout/IconLabelList"/>
    <dgm:cxn modelId="{7F097E12-EF1D-4914-8671-6AF960C7DBCE}" type="presParOf" srcId="{91F99DF8-C713-4F7F-857A-6B62DD2F448B}" destId="{A0BA43B0-4454-45B6-B0B2-552612EDBC4F}" srcOrd="1" destOrd="0" presId="urn:microsoft.com/office/officeart/2018/2/layout/IconLabelList"/>
    <dgm:cxn modelId="{437F8F14-D5D3-4B10-AFC3-91449CE3FC2D}" type="presParOf" srcId="{91F99DF8-C713-4F7F-857A-6B62DD2F448B}" destId="{5659985B-93B4-4821-A4E9-0FF1EA3BF383}" srcOrd="2" destOrd="0" presId="urn:microsoft.com/office/officeart/2018/2/layout/IconLabelList"/>
    <dgm:cxn modelId="{D0B039B5-121F-45B7-8B06-D8CB03A06D2F}" type="presParOf" srcId="{5659985B-93B4-4821-A4E9-0FF1EA3BF383}" destId="{B33459E0-B324-49F9-88A3-7DC4495C4D8B}" srcOrd="0" destOrd="0" presId="urn:microsoft.com/office/officeart/2018/2/layout/IconLabelList"/>
    <dgm:cxn modelId="{53CDB7F8-18B6-4391-A1DE-75A70CBABB62}" type="presParOf" srcId="{5659985B-93B4-4821-A4E9-0FF1EA3BF383}" destId="{0910D544-CFC5-43B3-A42C-733D36DB280A}" srcOrd="1" destOrd="0" presId="urn:microsoft.com/office/officeart/2018/2/layout/IconLabelList"/>
    <dgm:cxn modelId="{B7F2DB2F-A100-4210-A109-647281109E98}" type="presParOf" srcId="{5659985B-93B4-4821-A4E9-0FF1EA3BF383}" destId="{B70366E0-8BF8-47F5-AA84-C3E36DB1C6C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58D81A-20FE-49B8-A13B-8835C03E2CEE}" type="doc">
      <dgm:prSet loTypeId="urn:microsoft.com/office/officeart/2018/5/layout/IconCircleLabelList#2" loCatId="icon" qsTypeId="urn:microsoft.com/office/officeart/2005/8/quickstyle/simple1" qsCatId="simple" csTypeId="urn:microsoft.com/office/officeart/2018/5/colors/Iconchunking_neutralicon_colorful1#3" csCatId="colorful" phldr="1"/>
      <dgm:spPr/>
      <dgm:t>
        <a:bodyPr/>
        <a:lstStyle/>
        <a:p>
          <a:endParaRPr lang="en-US"/>
        </a:p>
      </dgm:t>
    </dgm:pt>
    <dgm:pt modelId="{5F411C14-C9C8-4D57-8F53-9AC822D5EF20}">
      <dgm:prSet/>
      <dgm:spPr/>
      <dgm:t>
        <a:bodyPr/>
        <a:lstStyle/>
        <a:p>
          <a:pPr>
            <a:defRPr cap="all"/>
          </a:pPr>
          <a:r>
            <a:rPr lang="en-GB"/>
            <a:t>Empathy</a:t>
          </a:r>
          <a:endParaRPr lang="en-US"/>
        </a:p>
      </dgm:t>
    </dgm:pt>
    <dgm:pt modelId="{303015B6-4327-4A04-B48E-F8651C3E4415}" type="parTrans" cxnId="{3F5B3D64-8F64-4686-8A78-22CBF4675E78}">
      <dgm:prSet/>
      <dgm:spPr/>
      <dgm:t>
        <a:bodyPr/>
        <a:lstStyle/>
        <a:p>
          <a:endParaRPr lang="en-US"/>
        </a:p>
      </dgm:t>
    </dgm:pt>
    <dgm:pt modelId="{24B0B40F-B7A9-4C89-849A-A6A79A648287}" type="sibTrans" cxnId="{3F5B3D64-8F64-4686-8A78-22CBF4675E78}">
      <dgm:prSet/>
      <dgm:spPr/>
      <dgm:t>
        <a:bodyPr/>
        <a:lstStyle/>
        <a:p>
          <a:endParaRPr lang="en-US"/>
        </a:p>
      </dgm:t>
    </dgm:pt>
    <dgm:pt modelId="{3A90C718-FD87-4F0B-95AA-A1A5C4605148}">
      <dgm:prSet/>
      <dgm:spPr/>
      <dgm:t>
        <a:bodyPr/>
        <a:lstStyle/>
        <a:p>
          <a:pPr>
            <a:defRPr cap="all"/>
          </a:pPr>
          <a:r>
            <a:rPr lang="en-GB"/>
            <a:t>Organisational awareness</a:t>
          </a:r>
          <a:endParaRPr lang="en-US"/>
        </a:p>
      </dgm:t>
    </dgm:pt>
    <dgm:pt modelId="{2F7DA4DC-4C94-463D-9C3F-CBEE55BF6419}" type="parTrans" cxnId="{E4DD63F3-7280-4814-98E6-742B5F5C0854}">
      <dgm:prSet/>
      <dgm:spPr/>
      <dgm:t>
        <a:bodyPr/>
        <a:lstStyle/>
        <a:p>
          <a:endParaRPr lang="en-US"/>
        </a:p>
      </dgm:t>
    </dgm:pt>
    <dgm:pt modelId="{1DE1066D-F27D-40ED-81A7-AD2166F66682}" type="sibTrans" cxnId="{E4DD63F3-7280-4814-98E6-742B5F5C0854}">
      <dgm:prSet/>
      <dgm:spPr/>
      <dgm:t>
        <a:bodyPr/>
        <a:lstStyle/>
        <a:p>
          <a:endParaRPr lang="en-US"/>
        </a:p>
      </dgm:t>
    </dgm:pt>
    <dgm:pt modelId="{ADE5C319-F9F0-444F-BDFB-93B824CF9332}">
      <dgm:prSet/>
      <dgm:spPr/>
      <dgm:t>
        <a:bodyPr/>
        <a:lstStyle/>
        <a:p>
          <a:pPr>
            <a:defRPr cap="all"/>
          </a:pPr>
          <a:r>
            <a:rPr lang="en-GB"/>
            <a:t>Service orientation</a:t>
          </a:r>
          <a:endParaRPr lang="en-US"/>
        </a:p>
      </dgm:t>
    </dgm:pt>
    <dgm:pt modelId="{7F5E5F30-84F3-40D5-9C8A-199096B6EF8D}" type="parTrans" cxnId="{FF48A5E6-8297-4CE0-80E9-D32703A9FD1F}">
      <dgm:prSet/>
      <dgm:spPr/>
      <dgm:t>
        <a:bodyPr/>
        <a:lstStyle/>
        <a:p>
          <a:endParaRPr lang="en-US"/>
        </a:p>
      </dgm:t>
    </dgm:pt>
    <dgm:pt modelId="{5E3F58CF-E27A-4CA6-9961-1844F80FEAB9}" type="sibTrans" cxnId="{FF48A5E6-8297-4CE0-80E9-D32703A9FD1F}">
      <dgm:prSet/>
      <dgm:spPr/>
      <dgm:t>
        <a:bodyPr/>
        <a:lstStyle/>
        <a:p>
          <a:endParaRPr lang="en-US"/>
        </a:p>
      </dgm:t>
    </dgm:pt>
    <dgm:pt modelId="{1DE12982-35B0-4847-A1B8-671455702ECD}" type="pres">
      <dgm:prSet presAssocID="{F458D81A-20FE-49B8-A13B-8835C03E2CEE}" presName="root" presStyleCnt="0">
        <dgm:presLayoutVars>
          <dgm:dir/>
          <dgm:resizeHandles val="exact"/>
        </dgm:presLayoutVars>
      </dgm:prSet>
      <dgm:spPr/>
    </dgm:pt>
    <dgm:pt modelId="{38BD8916-B273-416C-8D67-AFCA89292988}" type="pres">
      <dgm:prSet presAssocID="{5F411C14-C9C8-4D57-8F53-9AC822D5EF20}" presName="compNode" presStyleCnt="0"/>
      <dgm:spPr/>
    </dgm:pt>
    <dgm:pt modelId="{B0948919-0D00-41E8-BE27-D3A1D2EAEFB5}" type="pres">
      <dgm:prSet presAssocID="{5F411C14-C9C8-4D57-8F53-9AC822D5EF20}" presName="iconBgRect" presStyleLbl="bgShp" presStyleIdx="0" presStyleCnt="3"/>
      <dgm:spPr/>
    </dgm:pt>
    <dgm:pt modelId="{E5992510-6FA1-416A-B4DE-1A0506BF2AE2}" type="pres">
      <dgm:prSet presAssocID="{5F411C14-C9C8-4D57-8F53-9AC822D5EF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a:ext>
      </dgm:extLst>
    </dgm:pt>
    <dgm:pt modelId="{C0DC213B-5CC2-4209-9B30-B84405BDA302}" type="pres">
      <dgm:prSet presAssocID="{5F411C14-C9C8-4D57-8F53-9AC822D5EF20}" presName="spaceRect" presStyleCnt="0"/>
      <dgm:spPr/>
    </dgm:pt>
    <dgm:pt modelId="{1987A55E-1AE3-413C-AE51-1C7383EEEA55}" type="pres">
      <dgm:prSet presAssocID="{5F411C14-C9C8-4D57-8F53-9AC822D5EF20}" presName="textRect" presStyleLbl="revTx" presStyleIdx="0" presStyleCnt="3">
        <dgm:presLayoutVars>
          <dgm:chMax val="1"/>
          <dgm:chPref val="1"/>
        </dgm:presLayoutVars>
      </dgm:prSet>
      <dgm:spPr/>
    </dgm:pt>
    <dgm:pt modelId="{8463CB70-2778-413A-A76B-A47DA88E8DF9}" type="pres">
      <dgm:prSet presAssocID="{24B0B40F-B7A9-4C89-849A-A6A79A648287}" presName="sibTrans" presStyleCnt="0"/>
      <dgm:spPr/>
    </dgm:pt>
    <dgm:pt modelId="{1C51EC79-1859-4ECF-9852-6439326ADA2B}" type="pres">
      <dgm:prSet presAssocID="{3A90C718-FD87-4F0B-95AA-A1A5C4605148}" presName="compNode" presStyleCnt="0"/>
      <dgm:spPr/>
    </dgm:pt>
    <dgm:pt modelId="{F0C6E428-145E-4980-9B2D-BCB544E62898}" type="pres">
      <dgm:prSet presAssocID="{3A90C718-FD87-4F0B-95AA-A1A5C4605148}" presName="iconBgRect" presStyleLbl="bgShp" presStyleIdx="1" presStyleCnt="3"/>
      <dgm:spPr/>
    </dgm:pt>
    <dgm:pt modelId="{9DE59938-99FD-43D0-87E8-2FD0F3701DD5}" type="pres">
      <dgm:prSet presAssocID="{3A90C718-FD87-4F0B-95AA-A1A5C4605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EB8A0E3-40E3-485F-A0CA-ACE76CE4714C}" type="pres">
      <dgm:prSet presAssocID="{3A90C718-FD87-4F0B-95AA-A1A5C4605148}" presName="spaceRect" presStyleCnt="0"/>
      <dgm:spPr/>
    </dgm:pt>
    <dgm:pt modelId="{79E08C3C-EA52-4925-81CC-3FD1A9C4E5EF}" type="pres">
      <dgm:prSet presAssocID="{3A90C718-FD87-4F0B-95AA-A1A5C4605148}" presName="textRect" presStyleLbl="revTx" presStyleIdx="1" presStyleCnt="3">
        <dgm:presLayoutVars>
          <dgm:chMax val="1"/>
          <dgm:chPref val="1"/>
        </dgm:presLayoutVars>
      </dgm:prSet>
      <dgm:spPr/>
    </dgm:pt>
    <dgm:pt modelId="{92D0DC76-8DD4-445D-B72A-DAC029CB01F4}" type="pres">
      <dgm:prSet presAssocID="{1DE1066D-F27D-40ED-81A7-AD2166F66682}" presName="sibTrans" presStyleCnt="0"/>
      <dgm:spPr/>
    </dgm:pt>
    <dgm:pt modelId="{CF4840CC-5A53-4CD9-9F2D-082B3C3D2F4B}" type="pres">
      <dgm:prSet presAssocID="{ADE5C319-F9F0-444F-BDFB-93B824CF9332}" presName="compNode" presStyleCnt="0"/>
      <dgm:spPr/>
    </dgm:pt>
    <dgm:pt modelId="{24C844CC-EA8E-41C0-A8E4-FED08F0580FB}" type="pres">
      <dgm:prSet presAssocID="{ADE5C319-F9F0-444F-BDFB-93B824CF9332}" presName="iconBgRect" presStyleLbl="bgShp" presStyleIdx="2" presStyleCnt="3"/>
      <dgm:spPr/>
    </dgm:pt>
    <dgm:pt modelId="{B97FD0EF-A47C-4EC6-BE27-6AD69B74FD0A}" type="pres">
      <dgm:prSet presAssocID="{ADE5C319-F9F0-444F-BDFB-93B824CF93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5D2F0AF-26FE-47FF-BB74-40B873F61435}" type="pres">
      <dgm:prSet presAssocID="{ADE5C319-F9F0-444F-BDFB-93B824CF9332}" presName="spaceRect" presStyleCnt="0"/>
      <dgm:spPr/>
    </dgm:pt>
    <dgm:pt modelId="{A54C7FB1-D6A5-418C-B768-EA5927F369A3}" type="pres">
      <dgm:prSet presAssocID="{ADE5C319-F9F0-444F-BDFB-93B824CF9332}" presName="textRect" presStyleLbl="revTx" presStyleIdx="2" presStyleCnt="3">
        <dgm:presLayoutVars>
          <dgm:chMax val="1"/>
          <dgm:chPref val="1"/>
        </dgm:presLayoutVars>
      </dgm:prSet>
      <dgm:spPr/>
    </dgm:pt>
  </dgm:ptLst>
  <dgm:cxnLst>
    <dgm:cxn modelId="{3F5B3D64-8F64-4686-8A78-22CBF4675E78}" srcId="{F458D81A-20FE-49B8-A13B-8835C03E2CEE}" destId="{5F411C14-C9C8-4D57-8F53-9AC822D5EF20}" srcOrd="0" destOrd="0" parTransId="{303015B6-4327-4A04-B48E-F8651C3E4415}" sibTransId="{24B0B40F-B7A9-4C89-849A-A6A79A648287}"/>
    <dgm:cxn modelId="{E78F78A1-A651-41EF-B730-2B2C70018035}" type="presOf" srcId="{3A90C718-FD87-4F0B-95AA-A1A5C4605148}" destId="{79E08C3C-EA52-4925-81CC-3FD1A9C4E5EF}" srcOrd="0" destOrd="0" presId="urn:microsoft.com/office/officeart/2018/5/layout/IconCircleLabelList#2"/>
    <dgm:cxn modelId="{51E8E1C0-2195-4D04-8818-5659158F9BAB}" type="presOf" srcId="{5F411C14-C9C8-4D57-8F53-9AC822D5EF20}" destId="{1987A55E-1AE3-413C-AE51-1C7383EEEA55}" srcOrd="0" destOrd="0" presId="urn:microsoft.com/office/officeart/2018/5/layout/IconCircleLabelList#2"/>
    <dgm:cxn modelId="{168FCCE4-F213-42D6-AB83-FC6E49F3A8C8}" type="presOf" srcId="{ADE5C319-F9F0-444F-BDFB-93B824CF9332}" destId="{A54C7FB1-D6A5-418C-B768-EA5927F369A3}" srcOrd="0" destOrd="0" presId="urn:microsoft.com/office/officeart/2018/5/layout/IconCircleLabelList#2"/>
    <dgm:cxn modelId="{FF48A5E6-8297-4CE0-80E9-D32703A9FD1F}" srcId="{F458D81A-20FE-49B8-A13B-8835C03E2CEE}" destId="{ADE5C319-F9F0-444F-BDFB-93B824CF9332}" srcOrd="2" destOrd="0" parTransId="{7F5E5F30-84F3-40D5-9C8A-199096B6EF8D}" sibTransId="{5E3F58CF-E27A-4CA6-9961-1844F80FEAB9}"/>
    <dgm:cxn modelId="{D4E57CE8-424F-4B32-AEDE-8AE9E3043DFA}" type="presOf" srcId="{F458D81A-20FE-49B8-A13B-8835C03E2CEE}" destId="{1DE12982-35B0-4847-A1B8-671455702ECD}" srcOrd="0" destOrd="0" presId="urn:microsoft.com/office/officeart/2018/5/layout/IconCircleLabelList#2"/>
    <dgm:cxn modelId="{E4DD63F3-7280-4814-98E6-742B5F5C0854}" srcId="{F458D81A-20FE-49B8-A13B-8835C03E2CEE}" destId="{3A90C718-FD87-4F0B-95AA-A1A5C4605148}" srcOrd="1" destOrd="0" parTransId="{2F7DA4DC-4C94-463D-9C3F-CBEE55BF6419}" sibTransId="{1DE1066D-F27D-40ED-81A7-AD2166F66682}"/>
    <dgm:cxn modelId="{15DDDF0E-18A8-4F87-8BF4-FD0D590EF38F}" type="presParOf" srcId="{1DE12982-35B0-4847-A1B8-671455702ECD}" destId="{38BD8916-B273-416C-8D67-AFCA89292988}" srcOrd="0" destOrd="0" presId="urn:microsoft.com/office/officeart/2018/5/layout/IconCircleLabelList#2"/>
    <dgm:cxn modelId="{6AC3E060-9999-42C7-9173-263E5B61CF74}" type="presParOf" srcId="{38BD8916-B273-416C-8D67-AFCA89292988}" destId="{B0948919-0D00-41E8-BE27-D3A1D2EAEFB5}" srcOrd="0" destOrd="0" presId="urn:microsoft.com/office/officeart/2018/5/layout/IconCircleLabelList#2"/>
    <dgm:cxn modelId="{EF7F3F16-A052-4B29-8C7A-99CEC597B0A7}" type="presParOf" srcId="{38BD8916-B273-416C-8D67-AFCA89292988}" destId="{E5992510-6FA1-416A-B4DE-1A0506BF2AE2}" srcOrd="1" destOrd="0" presId="urn:microsoft.com/office/officeart/2018/5/layout/IconCircleLabelList#2"/>
    <dgm:cxn modelId="{499C079A-FFFE-4338-9B9C-3726A782BAF1}" type="presParOf" srcId="{38BD8916-B273-416C-8D67-AFCA89292988}" destId="{C0DC213B-5CC2-4209-9B30-B84405BDA302}" srcOrd="2" destOrd="0" presId="urn:microsoft.com/office/officeart/2018/5/layout/IconCircleLabelList#2"/>
    <dgm:cxn modelId="{90653FF4-6A06-4617-A962-E4AF217EB962}" type="presParOf" srcId="{38BD8916-B273-416C-8D67-AFCA89292988}" destId="{1987A55E-1AE3-413C-AE51-1C7383EEEA55}" srcOrd="3" destOrd="0" presId="urn:microsoft.com/office/officeart/2018/5/layout/IconCircleLabelList#2"/>
    <dgm:cxn modelId="{51608D80-A308-4CDE-BD69-170D8DD30CA1}" type="presParOf" srcId="{1DE12982-35B0-4847-A1B8-671455702ECD}" destId="{8463CB70-2778-413A-A76B-A47DA88E8DF9}" srcOrd="1" destOrd="0" presId="urn:microsoft.com/office/officeart/2018/5/layout/IconCircleLabelList#2"/>
    <dgm:cxn modelId="{37C32946-8E2B-4864-BDD3-21F799DC9A27}" type="presParOf" srcId="{1DE12982-35B0-4847-A1B8-671455702ECD}" destId="{1C51EC79-1859-4ECF-9852-6439326ADA2B}" srcOrd="2" destOrd="0" presId="urn:microsoft.com/office/officeart/2018/5/layout/IconCircleLabelList#2"/>
    <dgm:cxn modelId="{60693D11-5CE8-45B5-B9F4-B8C37ACE98C9}" type="presParOf" srcId="{1C51EC79-1859-4ECF-9852-6439326ADA2B}" destId="{F0C6E428-145E-4980-9B2D-BCB544E62898}" srcOrd="0" destOrd="0" presId="urn:microsoft.com/office/officeart/2018/5/layout/IconCircleLabelList#2"/>
    <dgm:cxn modelId="{5B083471-4069-4B4C-A5E9-D8C987597FB3}" type="presParOf" srcId="{1C51EC79-1859-4ECF-9852-6439326ADA2B}" destId="{9DE59938-99FD-43D0-87E8-2FD0F3701DD5}" srcOrd="1" destOrd="0" presId="urn:microsoft.com/office/officeart/2018/5/layout/IconCircleLabelList#2"/>
    <dgm:cxn modelId="{024C49EB-EE77-4D5C-8780-8DD491CC5617}" type="presParOf" srcId="{1C51EC79-1859-4ECF-9852-6439326ADA2B}" destId="{7EB8A0E3-40E3-485F-A0CA-ACE76CE4714C}" srcOrd="2" destOrd="0" presId="urn:microsoft.com/office/officeart/2018/5/layout/IconCircleLabelList#2"/>
    <dgm:cxn modelId="{E87C0F45-97BD-4814-91E0-E10EC3BFE5FF}" type="presParOf" srcId="{1C51EC79-1859-4ECF-9852-6439326ADA2B}" destId="{79E08C3C-EA52-4925-81CC-3FD1A9C4E5EF}" srcOrd="3" destOrd="0" presId="urn:microsoft.com/office/officeart/2018/5/layout/IconCircleLabelList#2"/>
    <dgm:cxn modelId="{E21CD414-BF7D-4133-BA27-D6EBBF1C59C5}" type="presParOf" srcId="{1DE12982-35B0-4847-A1B8-671455702ECD}" destId="{92D0DC76-8DD4-445D-B72A-DAC029CB01F4}" srcOrd="3" destOrd="0" presId="urn:microsoft.com/office/officeart/2018/5/layout/IconCircleLabelList#2"/>
    <dgm:cxn modelId="{D1D5EDCE-D6D9-48D8-A6F7-FCC807DC227A}" type="presParOf" srcId="{1DE12982-35B0-4847-A1B8-671455702ECD}" destId="{CF4840CC-5A53-4CD9-9F2D-082B3C3D2F4B}" srcOrd="4" destOrd="0" presId="urn:microsoft.com/office/officeart/2018/5/layout/IconCircleLabelList#2"/>
    <dgm:cxn modelId="{38AC2E0E-1317-47F0-B3F0-66B5995ACBC3}" type="presParOf" srcId="{CF4840CC-5A53-4CD9-9F2D-082B3C3D2F4B}" destId="{24C844CC-EA8E-41C0-A8E4-FED08F0580FB}" srcOrd="0" destOrd="0" presId="urn:microsoft.com/office/officeart/2018/5/layout/IconCircleLabelList#2"/>
    <dgm:cxn modelId="{512A5675-B011-49AE-B3E8-51DB65D3C2FB}" type="presParOf" srcId="{CF4840CC-5A53-4CD9-9F2D-082B3C3D2F4B}" destId="{B97FD0EF-A47C-4EC6-BE27-6AD69B74FD0A}" srcOrd="1" destOrd="0" presId="urn:microsoft.com/office/officeart/2018/5/layout/IconCircleLabelList#2"/>
    <dgm:cxn modelId="{95D968BE-6745-434F-BEAB-B1D5DA798C79}" type="presParOf" srcId="{CF4840CC-5A53-4CD9-9F2D-082B3C3D2F4B}" destId="{D5D2F0AF-26FE-47FF-BB74-40B873F61435}" srcOrd="2" destOrd="0" presId="urn:microsoft.com/office/officeart/2018/5/layout/IconCircleLabelList#2"/>
    <dgm:cxn modelId="{7E460B05-62F0-4355-A79D-88C408277838}" type="presParOf" srcId="{CF4840CC-5A53-4CD9-9F2D-082B3C3D2F4B}" destId="{A54C7FB1-D6A5-418C-B768-EA5927F369A3}" srcOrd="3" destOrd="0" presId="urn:microsoft.com/office/officeart/2018/5/layout/IconCircleLabel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704AF2-7FE8-40CD-970D-0F47F74B5E2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719F14A-2C8F-4EA4-9960-FAE379FB5068}">
      <dgm:prSet/>
      <dgm:spPr/>
      <dgm:t>
        <a:bodyPr/>
        <a:lstStyle/>
        <a:p>
          <a:r>
            <a:rPr lang="en-US">
              <a:latin typeface="Tw Cen MT" panose="020B0602020104020603"/>
            </a:rPr>
            <a:t>As</a:t>
          </a:r>
          <a:r>
            <a:rPr lang="en-US"/>
            <a:t> a university student</a:t>
          </a:r>
        </a:p>
      </dgm:t>
    </dgm:pt>
    <dgm:pt modelId="{41BEE5A5-3349-40D1-92FA-6003D742C999}" type="parTrans" cxnId="{5EC4C54A-75B6-4ABF-A415-BEEC93CD58F0}">
      <dgm:prSet/>
      <dgm:spPr/>
      <dgm:t>
        <a:bodyPr/>
        <a:lstStyle/>
        <a:p>
          <a:endParaRPr lang="en-US"/>
        </a:p>
      </dgm:t>
    </dgm:pt>
    <dgm:pt modelId="{84EC6FAC-6A48-44EF-AB42-4F35F3D9D621}" type="sibTrans" cxnId="{5EC4C54A-75B6-4ABF-A415-BEEC93CD58F0}">
      <dgm:prSet/>
      <dgm:spPr/>
      <dgm:t>
        <a:bodyPr/>
        <a:lstStyle/>
        <a:p>
          <a:endParaRPr lang="en-US"/>
        </a:p>
      </dgm:t>
    </dgm:pt>
    <dgm:pt modelId="{FAEE9524-D5BB-46F2-99D6-6E2E1F06C8C4}">
      <dgm:prSet/>
      <dgm:spPr/>
      <dgm:t>
        <a:bodyPr/>
        <a:lstStyle/>
        <a:p>
          <a:pPr rtl="0"/>
          <a:r>
            <a:rPr lang="en-US">
              <a:latin typeface="Tw Cen MT" panose="020B0602020104020603"/>
            </a:rPr>
            <a:t>As a</a:t>
          </a:r>
          <a:r>
            <a:rPr lang="en-US"/>
            <a:t> programmer</a:t>
          </a:r>
        </a:p>
      </dgm:t>
    </dgm:pt>
    <dgm:pt modelId="{F11F2719-D0EB-4618-80C7-99662C8190D0}" type="parTrans" cxnId="{CED375ED-A9A7-4AA8-9E97-8E19E93626C9}">
      <dgm:prSet/>
      <dgm:spPr/>
      <dgm:t>
        <a:bodyPr/>
        <a:lstStyle/>
        <a:p>
          <a:endParaRPr lang="en-US"/>
        </a:p>
      </dgm:t>
    </dgm:pt>
    <dgm:pt modelId="{46134864-1DFF-4DAC-AB88-3648FCAFAB5D}" type="sibTrans" cxnId="{CED375ED-A9A7-4AA8-9E97-8E19E93626C9}">
      <dgm:prSet/>
      <dgm:spPr/>
      <dgm:t>
        <a:bodyPr/>
        <a:lstStyle/>
        <a:p>
          <a:endParaRPr lang="en-US"/>
        </a:p>
      </dgm:t>
    </dgm:pt>
    <dgm:pt modelId="{6011844F-0E37-42E3-A3E7-777975DDD43A}" type="pres">
      <dgm:prSet presAssocID="{DB704AF2-7FE8-40CD-970D-0F47F74B5E2A}" presName="root" presStyleCnt="0">
        <dgm:presLayoutVars>
          <dgm:dir/>
          <dgm:resizeHandles val="exact"/>
        </dgm:presLayoutVars>
      </dgm:prSet>
      <dgm:spPr/>
    </dgm:pt>
    <dgm:pt modelId="{83790E10-6C53-4010-959B-382288756D9C}" type="pres">
      <dgm:prSet presAssocID="{F719F14A-2C8F-4EA4-9960-FAE379FB5068}" presName="compNode" presStyleCnt="0"/>
      <dgm:spPr/>
    </dgm:pt>
    <dgm:pt modelId="{A0B856EA-16DE-4834-BDD5-8F3D6EC24596}" type="pres">
      <dgm:prSet presAssocID="{F719F14A-2C8F-4EA4-9960-FAE379FB50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57AF9FDB-FA19-4DDF-993D-AA45210330F1}" type="pres">
      <dgm:prSet presAssocID="{F719F14A-2C8F-4EA4-9960-FAE379FB5068}" presName="spaceRect" presStyleCnt="0"/>
      <dgm:spPr/>
    </dgm:pt>
    <dgm:pt modelId="{AE9F552A-0A5E-4CD8-A8FD-122D746A5D43}" type="pres">
      <dgm:prSet presAssocID="{F719F14A-2C8F-4EA4-9960-FAE379FB5068}" presName="textRect" presStyleLbl="revTx" presStyleIdx="0" presStyleCnt="2">
        <dgm:presLayoutVars>
          <dgm:chMax val="1"/>
          <dgm:chPref val="1"/>
        </dgm:presLayoutVars>
      </dgm:prSet>
      <dgm:spPr/>
    </dgm:pt>
    <dgm:pt modelId="{F27DAF44-927C-41D9-B2E2-3C69FC2AFC25}" type="pres">
      <dgm:prSet presAssocID="{84EC6FAC-6A48-44EF-AB42-4F35F3D9D621}" presName="sibTrans" presStyleCnt="0"/>
      <dgm:spPr/>
    </dgm:pt>
    <dgm:pt modelId="{CBB30BAB-7704-40CC-A469-6A955928F0E0}" type="pres">
      <dgm:prSet presAssocID="{FAEE9524-D5BB-46F2-99D6-6E2E1F06C8C4}" presName="compNode" presStyleCnt="0"/>
      <dgm:spPr/>
    </dgm:pt>
    <dgm:pt modelId="{1BFC63CC-41C2-4527-A9CA-462664FB5967}" type="pres">
      <dgm:prSet presAssocID="{FAEE9524-D5BB-46F2-99D6-6E2E1F06C8C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AD5D33B-E3FE-4351-88F7-DE9A57FCB189}" type="pres">
      <dgm:prSet presAssocID="{FAEE9524-D5BB-46F2-99D6-6E2E1F06C8C4}" presName="spaceRect" presStyleCnt="0"/>
      <dgm:spPr/>
    </dgm:pt>
    <dgm:pt modelId="{56E54F32-3A13-4E86-BB5D-78889E0E1247}" type="pres">
      <dgm:prSet presAssocID="{FAEE9524-D5BB-46F2-99D6-6E2E1F06C8C4}" presName="textRect" presStyleLbl="revTx" presStyleIdx="1" presStyleCnt="2">
        <dgm:presLayoutVars>
          <dgm:chMax val="1"/>
          <dgm:chPref val="1"/>
        </dgm:presLayoutVars>
      </dgm:prSet>
      <dgm:spPr/>
    </dgm:pt>
  </dgm:ptLst>
  <dgm:cxnLst>
    <dgm:cxn modelId="{5EC4C54A-75B6-4ABF-A415-BEEC93CD58F0}" srcId="{DB704AF2-7FE8-40CD-970D-0F47F74B5E2A}" destId="{F719F14A-2C8F-4EA4-9960-FAE379FB5068}" srcOrd="0" destOrd="0" parTransId="{41BEE5A5-3349-40D1-92FA-6003D742C999}" sibTransId="{84EC6FAC-6A48-44EF-AB42-4F35F3D9D621}"/>
    <dgm:cxn modelId="{4055FF8A-9DBE-42B3-9AE3-C268C62A933C}" type="presOf" srcId="{DB704AF2-7FE8-40CD-970D-0F47F74B5E2A}" destId="{6011844F-0E37-42E3-A3E7-777975DDD43A}" srcOrd="0" destOrd="0" presId="urn:microsoft.com/office/officeart/2018/2/layout/IconLabelList"/>
    <dgm:cxn modelId="{250FE7BC-CD0C-45E7-A14D-A4A215BA06B5}" type="presOf" srcId="{FAEE9524-D5BB-46F2-99D6-6E2E1F06C8C4}" destId="{56E54F32-3A13-4E86-BB5D-78889E0E1247}" srcOrd="0" destOrd="0" presId="urn:microsoft.com/office/officeart/2018/2/layout/IconLabelList"/>
    <dgm:cxn modelId="{1C88C7D3-C287-4511-BFAF-B97DC3B76B1B}" type="presOf" srcId="{F719F14A-2C8F-4EA4-9960-FAE379FB5068}" destId="{AE9F552A-0A5E-4CD8-A8FD-122D746A5D43}" srcOrd="0" destOrd="0" presId="urn:microsoft.com/office/officeart/2018/2/layout/IconLabelList"/>
    <dgm:cxn modelId="{CED375ED-A9A7-4AA8-9E97-8E19E93626C9}" srcId="{DB704AF2-7FE8-40CD-970D-0F47F74B5E2A}" destId="{FAEE9524-D5BB-46F2-99D6-6E2E1F06C8C4}" srcOrd="1" destOrd="0" parTransId="{F11F2719-D0EB-4618-80C7-99662C8190D0}" sibTransId="{46134864-1DFF-4DAC-AB88-3648FCAFAB5D}"/>
    <dgm:cxn modelId="{4C9DE106-3163-49FD-BC22-CAEE19CB0D65}" type="presParOf" srcId="{6011844F-0E37-42E3-A3E7-777975DDD43A}" destId="{83790E10-6C53-4010-959B-382288756D9C}" srcOrd="0" destOrd="0" presId="urn:microsoft.com/office/officeart/2018/2/layout/IconLabelList"/>
    <dgm:cxn modelId="{4381EF68-3190-4201-9CBD-39B6D3F06E96}" type="presParOf" srcId="{83790E10-6C53-4010-959B-382288756D9C}" destId="{A0B856EA-16DE-4834-BDD5-8F3D6EC24596}" srcOrd="0" destOrd="0" presId="urn:microsoft.com/office/officeart/2018/2/layout/IconLabelList"/>
    <dgm:cxn modelId="{BD50FE3C-689C-46CF-B766-1ABFE57C2B74}" type="presParOf" srcId="{83790E10-6C53-4010-959B-382288756D9C}" destId="{57AF9FDB-FA19-4DDF-993D-AA45210330F1}" srcOrd="1" destOrd="0" presId="urn:microsoft.com/office/officeart/2018/2/layout/IconLabelList"/>
    <dgm:cxn modelId="{86183154-BBD7-4C69-87A3-80C34253CF30}" type="presParOf" srcId="{83790E10-6C53-4010-959B-382288756D9C}" destId="{AE9F552A-0A5E-4CD8-A8FD-122D746A5D43}" srcOrd="2" destOrd="0" presId="urn:microsoft.com/office/officeart/2018/2/layout/IconLabelList"/>
    <dgm:cxn modelId="{EA957F00-33A3-47B5-8725-045ECE82B01C}" type="presParOf" srcId="{6011844F-0E37-42E3-A3E7-777975DDD43A}" destId="{F27DAF44-927C-41D9-B2E2-3C69FC2AFC25}" srcOrd="1" destOrd="0" presId="urn:microsoft.com/office/officeart/2018/2/layout/IconLabelList"/>
    <dgm:cxn modelId="{E483AE53-3F7D-469A-B06A-65F06A5BB632}" type="presParOf" srcId="{6011844F-0E37-42E3-A3E7-777975DDD43A}" destId="{CBB30BAB-7704-40CC-A469-6A955928F0E0}" srcOrd="2" destOrd="0" presId="urn:microsoft.com/office/officeart/2018/2/layout/IconLabelList"/>
    <dgm:cxn modelId="{A682999E-FD8A-49B2-9320-CB58D97E2031}" type="presParOf" srcId="{CBB30BAB-7704-40CC-A469-6A955928F0E0}" destId="{1BFC63CC-41C2-4527-A9CA-462664FB5967}" srcOrd="0" destOrd="0" presId="urn:microsoft.com/office/officeart/2018/2/layout/IconLabelList"/>
    <dgm:cxn modelId="{5126BA27-E9AD-4439-8254-FF89A118F6F0}" type="presParOf" srcId="{CBB30BAB-7704-40CC-A469-6A955928F0E0}" destId="{EAD5D33B-E3FE-4351-88F7-DE9A57FCB189}" srcOrd="1" destOrd="0" presId="urn:microsoft.com/office/officeart/2018/2/layout/IconLabelList"/>
    <dgm:cxn modelId="{E8B8DA4C-A097-4929-ACF7-6107C9F82404}" type="presParOf" srcId="{CBB30BAB-7704-40CC-A469-6A955928F0E0}" destId="{56E54F32-3A13-4E86-BB5D-78889E0E124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080912-CB0B-40C1-BCAD-4761C8D8B0E9}" type="doc">
      <dgm:prSet loTypeId="urn:microsoft.com/office/officeart/2018/2/layout/IconCircleList" loCatId="icon" qsTypeId="urn:microsoft.com/office/officeart/2005/8/quickstyle/simple1" qsCatId="simple" csTypeId="urn:microsoft.com/office/officeart/2018/5/colors/Iconchunking_neutralicon_colorful1#2" csCatId="colorful" phldr="1"/>
      <dgm:spPr/>
      <dgm:t>
        <a:bodyPr/>
        <a:lstStyle/>
        <a:p>
          <a:endParaRPr lang="en-US"/>
        </a:p>
      </dgm:t>
    </dgm:pt>
    <dgm:pt modelId="{CE3F6207-ED8E-44FA-B848-B7F2E24056BF}">
      <dgm:prSet/>
      <dgm:spPr/>
      <dgm:t>
        <a:bodyPr/>
        <a:lstStyle/>
        <a:p>
          <a:pPr>
            <a:lnSpc>
              <a:spcPct val="100000"/>
            </a:lnSpc>
          </a:pPr>
          <a:r>
            <a:rPr lang="en-US"/>
            <a:t>form strong </a:t>
          </a:r>
          <a:r>
            <a:rPr lang="en-US" b="1"/>
            <a:t>friendships</a:t>
          </a:r>
          <a:r>
            <a:rPr lang="en-US"/>
            <a:t> and </a:t>
          </a:r>
          <a:r>
            <a:rPr lang="en-US" b="1"/>
            <a:t>relationships</a:t>
          </a:r>
          <a:r>
            <a:rPr lang="en-US"/>
            <a:t>.</a:t>
          </a:r>
        </a:p>
      </dgm:t>
    </dgm:pt>
    <dgm:pt modelId="{7103634F-3F2D-4B25-B14D-137A0D21FCA7}" type="parTrans" cxnId="{F81E914D-1417-4950-8997-B60C6E47670C}">
      <dgm:prSet/>
      <dgm:spPr/>
      <dgm:t>
        <a:bodyPr/>
        <a:lstStyle/>
        <a:p>
          <a:endParaRPr lang="en-US"/>
        </a:p>
      </dgm:t>
    </dgm:pt>
    <dgm:pt modelId="{666C3E73-7926-4B65-90D5-3082BC269777}" type="sibTrans" cxnId="{F81E914D-1417-4950-8997-B60C6E47670C}">
      <dgm:prSet/>
      <dgm:spPr/>
      <dgm:t>
        <a:bodyPr/>
        <a:lstStyle/>
        <a:p>
          <a:pPr>
            <a:lnSpc>
              <a:spcPct val="100000"/>
            </a:lnSpc>
          </a:pPr>
          <a:endParaRPr lang="en-US"/>
        </a:p>
      </dgm:t>
    </dgm:pt>
    <dgm:pt modelId="{60F95201-829A-42AB-AAF7-E37065DA136B}">
      <dgm:prSet/>
      <dgm:spPr/>
      <dgm:t>
        <a:bodyPr/>
        <a:lstStyle/>
        <a:p>
          <a:pPr>
            <a:lnSpc>
              <a:spcPct val="100000"/>
            </a:lnSpc>
          </a:pPr>
          <a:r>
            <a:rPr lang="en-US"/>
            <a:t>promotes </a:t>
          </a:r>
          <a:r>
            <a:rPr lang="en-US" b="1"/>
            <a:t>compassion </a:t>
          </a:r>
          <a:r>
            <a:rPr lang="en-US"/>
            <a:t>and </a:t>
          </a:r>
          <a:r>
            <a:rPr lang="en-US" b="1"/>
            <a:t>empathy </a:t>
          </a:r>
          <a:r>
            <a:rPr lang="en-US"/>
            <a:t>when interacting with others</a:t>
          </a:r>
        </a:p>
      </dgm:t>
    </dgm:pt>
    <dgm:pt modelId="{65FE2A5B-F40E-4B74-9155-C0FA0D83C48F}" type="parTrans" cxnId="{56AAA698-0D05-43D9-836E-E4B983C6617E}">
      <dgm:prSet/>
      <dgm:spPr/>
      <dgm:t>
        <a:bodyPr/>
        <a:lstStyle/>
        <a:p>
          <a:endParaRPr lang="en-US"/>
        </a:p>
      </dgm:t>
    </dgm:pt>
    <dgm:pt modelId="{DE386802-F584-4F22-AADC-B016EBD4030F}" type="sibTrans" cxnId="{56AAA698-0D05-43D9-836E-E4B983C6617E}">
      <dgm:prSet/>
      <dgm:spPr/>
      <dgm:t>
        <a:bodyPr/>
        <a:lstStyle/>
        <a:p>
          <a:pPr>
            <a:lnSpc>
              <a:spcPct val="100000"/>
            </a:lnSpc>
          </a:pPr>
          <a:endParaRPr lang="en-US"/>
        </a:p>
      </dgm:t>
    </dgm:pt>
    <dgm:pt modelId="{67003C14-D056-4F6B-91AA-5C0CD2B8CF4E}">
      <dgm:prSet/>
      <dgm:spPr/>
      <dgm:t>
        <a:bodyPr/>
        <a:lstStyle/>
        <a:p>
          <a:pPr>
            <a:lnSpc>
              <a:spcPct val="100000"/>
            </a:lnSpc>
          </a:pPr>
          <a:r>
            <a:rPr lang="en-US"/>
            <a:t>understand </a:t>
          </a:r>
          <a:r>
            <a:rPr lang="en-US" b="1"/>
            <a:t>strengths </a:t>
          </a:r>
          <a:r>
            <a:rPr lang="en-US"/>
            <a:t>and </a:t>
          </a:r>
          <a:r>
            <a:rPr lang="en-US" b="1"/>
            <a:t>weaknesses</a:t>
          </a:r>
          <a:endParaRPr lang="en-US"/>
        </a:p>
      </dgm:t>
    </dgm:pt>
    <dgm:pt modelId="{DA8B758C-207A-4175-ABA9-C46FA98782FB}" type="parTrans" cxnId="{043CDCDB-2C5F-4991-8616-3FB4A16B99AA}">
      <dgm:prSet/>
      <dgm:spPr/>
      <dgm:t>
        <a:bodyPr/>
        <a:lstStyle/>
        <a:p>
          <a:endParaRPr lang="en-US"/>
        </a:p>
      </dgm:t>
    </dgm:pt>
    <dgm:pt modelId="{1AC21E77-C1AD-465E-BFD3-23FBA0636C4A}" type="sibTrans" cxnId="{043CDCDB-2C5F-4991-8616-3FB4A16B99AA}">
      <dgm:prSet/>
      <dgm:spPr/>
      <dgm:t>
        <a:bodyPr/>
        <a:lstStyle/>
        <a:p>
          <a:pPr>
            <a:lnSpc>
              <a:spcPct val="100000"/>
            </a:lnSpc>
          </a:pPr>
          <a:endParaRPr lang="en-US"/>
        </a:p>
      </dgm:t>
    </dgm:pt>
    <dgm:pt modelId="{0B885E84-73E2-437E-8C71-9E8BB0A6E896}">
      <dgm:prSet/>
      <dgm:spPr/>
      <dgm:t>
        <a:bodyPr/>
        <a:lstStyle/>
        <a:p>
          <a:pPr>
            <a:lnSpc>
              <a:spcPct val="100000"/>
            </a:lnSpc>
          </a:pPr>
          <a:r>
            <a:rPr lang="en-US"/>
            <a:t>improves </a:t>
          </a:r>
          <a:r>
            <a:rPr lang="en-US" b="1"/>
            <a:t>social </a:t>
          </a:r>
          <a:r>
            <a:rPr lang="en-US"/>
            <a:t>and </a:t>
          </a:r>
          <a:r>
            <a:rPr lang="en-US" b="1"/>
            <a:t>emotional wellbeing</a:t>
          </a:r>
          <a:endParaRPr lang="en-US"/>
        </a:p>
      </dgm:t>
    </dgm:pt>
    <dgm:pt modelId="{50BB8F0C-D13A-45D3-9E57-15762E2E7158}" type="parTrans" cxnId="{7DD6183F-5755-40C5-B6FF-D54092B7CCCC}">
      <dgm:prSet/>
      <dgm:spPr/>
      <dgm:t>
        <a:bodyPr/>
        <a:lstStyle/>
        <a:p>
          <a:endParaRPr lang="en-US"/>
        </a:p>
      </dgm:t>
    </dgm:pt>
    <dgm:pt modelId="{6D3FD96C-5674-4C4A-B6AA-6B8E9E92387A}" type="sibTrans" cxnId="{7DD6183F-5755-40C5-B6FF-D54092B7CCCC}">
      <dgm:prSet/>
      <dgm:spPr/>
      <dgm:t>
        <a:bodyPr/>
        <a:lstStyle/>
        <a:p>
          <a:endParaRPr lang="en-US"/>
        </a:p>
      </dgm:t>
    </dgm:pt>
    <dgm:pt modelId="{D1689A68-639F-4EBC-8FF5-A51F4EB8AC6B}" type="pres">
      <dgm:prSet presAssocID="{4C080912-CB0B-40C1-BCAD-4761C8D8B0E9}" presName="root" presStyleCnt="0">
        <dgm:presLayoutVars>
          <dgm:dir/>
          <dgm:resizeHandles val="exact"/>
        </dgm:presLayoutVars>
      </dgm:prSet>
      <dgm:spPr/>
    </dgm:pt>
    <dgm:pt modelId="{F7504586-E959-47E5-9226-2822AB41D8B1}" type="pres">
      <dgm:prSet presAssocID="{4C080912-CB0B-40C1-BCAD-4761C8D8B0E9}" presName="container" presStyleCnt="0">
        <dgm:presLayoutVars>
          <dgm:dir/>
          <dgm:resizeHandles val="exact"/>
        </dgm:presLayoutVars>
      </dgm:prSet>
      <dgm:spPr/>
    </dgm:pt>
    <dgm:pt modelId="{67249111-3095-4F4A-AC5F-82230B8373F1}" type="pres">
      <dgm:prSet presAssocID="{CE3F6207-ED8E-44FA-B848-B7F2E24056BF}" presName="compNode" presStyleCnt="0"/>
      <dgm:spPr/>
    </dgm:pt>
    <dgm:pt modelId="{63A028C5-5374-4B9D-BA02-1C159D808613}" type="pres">
      <dgm:prSet presAssocID="{CE3F6207-ED8E-44FA-B848-B7F2E24056BF}" presName="iconBgRect" presStyleLbl="bgShp" presStyleIdx="0" presStyleCnt="4"/>
      <dgm:spPr/>
    </dgm:pt>
    <dgm:pt modelId="{6D63FD3F-2DB2-4A9F-A8A2-CB1418506118}" type="pres">
      <dgm:prSet presAssocID="{CE3F6207-ED8E-44FA-B848-B7F2E24056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8F276783-B04F-4F5E-9B5E-0F9134BEB87E}" type="pres">
      <dgm:prSet presAssocID="{CE3F6207-ED8E-44FA-B848-B7F2E24056BF}" presName="spaceRect" presStyleCnt="0"/>
      <dgm:spPr/>
    </dgm:pt>
    <dgm:pt modelId="{0F23B1AC-7999-4211-B77A-5846930A6B59}" type="pres">
      <dgm:prSet presAssocID="{CE3F6207-ED8E-44FA-B848-B7F2E24056BF}" presName="textRect" presStyleLbl="revTx" presStyleIdx="0" presStyleCnt="4">
        <dgm:presLayoutVars>
          <dgm:chMax val="1"/>
          <dgm:chPref val="1"/>
        </dgm:presLayoutVars>
      </dgm:prSet>
      <dgm:spPr/>
    </dgm:pt>
    <dgm:pt modelId="{FB413691-A68D-4D12-B8F1-8876222639FB}" type="pres">
      <dgm:prSet presAssocID="{666C3E73-7926-4B65-90D5-3082BC269777}" presName="sibTrans" presStyleLbl="sibTrans2D1" presStyleIdx="0" presStyleCnt="0"/>
      <dgm:spPr/>
    </dgm:pt>
    <dgm:pt modelId="{700D63BA-6330-43EB-8C5A-98E5AB8868D8}" type="pres">
      <dgm:prSet presAssocID="{60F95201-829A-42AB-AAF7-E37065DA136B}" presName="compNode" presStyleCnt="0"/>
      <dgm:spPr/>
    </dgm:pt>
    <dgm:pt modelId="{7EDB5843-84FB-4B58-9190-58671176B825}" type="pres">
      <dgm:prSet presAssocID="{60F95201-829A-42AB-AAF7-E37065DA136B}" presName="iconBgRect" presStyleLbl="bgShp" presStyleIdx="1" presStyleCnt="4"/>
      <dgm:spPr/>
    </dgm:pt>
    <dgm:pt modelId="{3777A462-115F-4A9A-A6CE-AE1E4FDCE0FA}" type="pres">
      <dgm:prSet presAssocID="{60F95201-829A-42AB-AAF7-E37065DA136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B8236B94-C8D5-4021-ADF4-1D640F3F014C}" type="pres">
      <dgm:prSet presAssocID="{60F95201-829A-42AB-AAF7-E37065DA136B}" presName="spaceRect" presStyleCnt="0"/>
      <dgm:spPr/>
    </dgm:pt>
    <dgm:pt modelId="{A6327F14-9343-4D87-93F8-F75962AE9E19}" type="pres">
      <dgm:prSet presAssocID="{60F95201-829A-42AB-AAF7-E37065DA136B}" presName="textRect" presStyleLbl="revTx" presStyleIdx="1" presStyleCnt="4">
        <dgm:presLayoutVars>
          <dgm:chMax val="1"/>
          <dgm:chPref val="1"/>
        </dgm:presLayoutVars>
      </dgm:prSet>
      <dgm:spPr/>
    </dgm:pt>
    <dgm:pt modelId="{35C8E920-DAAA-4B4C-B835-E737E76F12A3}" type="pres">
      <dgm:prSet presAssocID="{DE386802-F584-4F22-AADC-B016EBD4030F}" presName="sibTrans" presStyleLbl="sibTrans2D1" presStyleIdx="0" presStyleCnt="0"/>
      <dgm:spPr/>
    </dgm:pt>
    <dgm:pt modelId="{2905BD4A-484F-453A-9A25-D1A84BCCD997}" type="pres">
      <dgm:prSet presAssocID="{67003C14-D056-4F6B-91AA-5C0CD2B8CF4E}" presName="compNode" presStyleCnt="0"/>
      <dgm:spPr/>
    </dgm:pt>
    <dgm:pt modelId="{8CBD6E4E-4D72-4D5B-A58A-2E980DED7922}" type="pres">
      <dgm:prSet presAssocID="{67003C14-D056-4F6B-91AA-5C0CD2B8CF4E}" presName="iconBgRect" presStyleLbl="bgShp" presStyleIdx="2" presStyleCnt="4"/>
      <dgm:spPr/>
    </dgm:pt>
    <dgm:pt modelId="{4921333A-924E-4AF1-AF79-76C0A3D62DD6}" type="pres">
      <dgm:prSet presAssocID="{67003C14-D056-4F6B-91AA-5C0CD2B8CF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CFD0363-F7DC-4BBD-B62E-988203DD4003}" type="pres">
      <dgm:prSet presAssocID="{67003C14-D056-4F6B-91AA-5C0CD2B8CF4E}" presName="spaceRect" presStyleCnt="0"/>
      <dgm:spPr/>
    </dgm:pt>
    <dgm:pt modelId="{B186EB4B-A4BB-4E79-AD1A-15BF6649BF3B}" type="pres">
      <dgm:prSet presAssocID="{67003C14-D056-4F6B-91AA-5C0CD2B8CF4E}" presName="textRect" presStyleLbl="revTx" presStyleIdx="2" presStyleCnt="4">
        <dgm:presLayoutVars>
          <dgm:chMax val="1"/>
          <dgm:chPref val="1"/>
        </dgm:presLayoutVars>
      </dgm:prSet>
      <dgm:spPr/>
    </dgm:pt>
    <dgm:pt modelId="{7D35C6D0-6A57-427C-B2E1-54B5F120B1D4}" type="pres">
      <dgm:prSet presAssocID="{1AC21E77-C1AD-465E-BFD3-23FBA0636C4A}" presName="sibTrans" presStyleLbl="sibTrans2D1" presStyleIdx="0" presStyleCnt="0"/>
      <dgm:spPr/>
    </dgm:pt>
    <dgm:pt modelId="{381CD25C-4054-432C-BB96-8B4841C105F2}" type="pres">
      <dgm:prSet presAssocID="{0B885E84-73E2-437E-8C71-9E8BB0A6E896}" presName="compNode" presStyleCnt="0"/>
      <dgm:spPr/>
    </dgm:pt>
    <dgm:pt modelId="{CA3FA1D6-E266-4774-BDB4-0A47AA12ACF0}" type="pres">
      <dgm:prSet presAssocID="{0B885E84-73E2-437E-8C71-9E8BB0A6E896}" presName="iconBgRect" presStyleLbl="bgShp" presStyleIdx="3" presStyleCnt="4"/>
      <dgm:spPr/>
    </dgm:pt>
    <dgm:pt modelId="{7070E5E7-E1F8-4601-8E19-CAC0379838B6}" type="pres">
      <dgm:prSet presAssocID="{0B885E84-73E2-437E-8C71-9E8BB0A6E8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89136F47-C4D0-4096-A3A6-3D5649F9041E}" type="pres">
      <dgm:prSet presAssocID="{0B885E84-73E2-437E-8C71-9E8BB0A6E896}" presName="spaceRect" presStyleCnt="0"/>
      <dgm:spPr/>
    </dgm:pt>
    <dgm:pt modelId="{97B47859-3E27-439C-871C-85A381A6FBF3}" type="pres">
      <dgm:prSet presAssocID="{0B885E84-73E2-437E-8C71-9E8BB0A6E896}" presName="textRect" presStyleLbl="revTx" presStyleIdx="3" presStyleCnt="4">
        <dgm:presLayoutVars>
          <dgm:chMax val="1"/>
          <dgm:chPref val="1"/>
        </dgm:presLayoutVars>
      </dgm:prSet>
      <dgm:spPr/>
    </dgm:pt>
  </dgm:ptLst>
  <dgm:cxnLst>
    <dgm:cxn modelId="{80AB3806-9230-45B8-8CC0-1AB67351DDEC}" type="presOf" srcId="{CE3F6207-ED8E-44FA-B848-B7F2E24056BF}" destId="{0F23B1AC-7999-4211-B77A-5846930A6B59}" srcOrd="0" destOrd="0" presId="urn:microsoft.com/office/officeart/2018/2/layout/IconCircleList"/>
    <dgm:cxn modelId="{7DD6183F-5755-40C5-B6FF-D54092B7CCCC}" srcId="{4C080912-CB0B-40C1-BCAD-4761C8D8B0E9}" destId="{0B885E84-73E2-437E-8C71-9E8BB0A6E896}" srcOrd="3" destOrd="0" parTransId="{50BB8F0C-D13A-45D3-9E57-15762E2E7158}" sibTransId="{6D3FD96C-5674-4C4A-B6AA-6B8E9E92387A}"/>
    <dgm:cxn modelId="{F81E914D-1417-4950-8997-B60C6E47670C}" srcId="{4C080912-CB0B-40C1-BCAD-4761C8D8B0E9}" destId="{CE3F6207-ED8E-44FA-B848-B7F2E24056BF}" srcOrd="0" destOrd="0" parTransId="{7103634F-3F2D-4B25-B14D-137A0D21FCA7}" sibTransId="{666C3E73-7926-4B65-90D5-3082BC269777}"/>
    <dgm:cxn modelId="{829F1271-76D6-45BE-A09D-59C200680674}" type="presOf" srcId="{4C080912-CB0B-40C1-BCAD-4761C8D8B0E9}" destId="{D1689A68-639F-4EBC-8FF5-A51F4EB8AC6B}" srcOrd="0" destOrd="0" presId="urn:microsoft.com/office/officeart/2018/2/layout/IconCircleList"/>
    <dgm:cxn modelId="{851D927E-C2C2-48F4-AFE5-BBAEAC8B4C79}" type="presOf" srcId="{0B885E84-73E2-437E-8C71-9E8BB0A6E896}" destId="{97B47859-3E27-439C-871C-85A381A6FBF3}" srcOrd="0" destOrd="0" presId="urn:microsoft.com/office/officeart/2018/2/layout/IconCircleList"/>
    <dgm:cxn modelId="{513C7998-A81C-4551-A4CD-1369C4140F75}" type="presOf" srcId="{DE386802-F584-4F22-AADC-B016EBD4030F}" destId="{35C8E920-DAAA-4B4C-B835-E737E76F12A3}" srcOrd="0" destOrd="0" presId="urn:microsoft.com/office/officeart/2018/2/layout/IconCircleList"/>
    <dgm:cxn modelId="{56AAA698-0D05-43D9-836E-E4B983C6617E}" srcId="{4C080912-CB0B-40C1-BCAD-4761C8D8B0E9}" destId="{60F95201-829A-42AB-AAF7-E37065DA136B}" srcOrd="1" destOrd="0" parTransId="{65FE2A5B-F40E-4B74-9155-C0FA0D83C48F}" sibTransId="{DE386802-F584-4F22-AADC-B016EBD4030F}"/>
    <dgm:cxn modelId="{18F4DDB2-9040-4C88-9250-A3F0A7D9A58D}" type="presOf" srcId="{67003C14-D056-4F6B-91AA-5C0CD2B8CF4E}" destId="{B186EB4B-A4BB-4E79-AD1A-15BF6649BF3B}" srcOrd="0" destOrd="0" presId="urn:microsoft.com/office/officeart/2018/2/layout/IconCircleList"/>
    <dgm:cxn modelId="{32D236C0-621E-4C77-9661-D8B30C23CBE6}" type="presOf" srcId="{1AC21E77-C1AD-465E-BFD3-23FBA0636C4A}" destId="{7D35C6D0-6A57-427C-B2E1-54B5F120B1D4}" srcOrd="0" destOrd="0" presId="urn:microsoft.com/office/officeart/2018/2/layout/IconCircleList"/>
    <dgm:cxn modelId="{043CDCDB-2C5F-4991-8616-3FB4A16B99AA}" srcId="{4C080912-CB0B-40C1-BCAD-4761C8D8B0E9}" destId="{67003C14-D056-4F6B-91AA-5C0CD2B8CF4E}" srcOrd="2" destOrd="0" parTransId="{DA8B758C-207A-4175-ABA9-C46FA98782FB}" sibTransId="{1AC21E77-C1AD-465E-BFD3-23FBA0636C4A}"/>
    <dgm:cxn modelId="{7C8708F3-D916-4CB8-AE20-FB77B55AB7AB}" type="presOf" srcId="{60F95201-829A-42AB-AAF7-E37065DA136B}" destId="{A6327F14-9343-4D87-93F8-F75962AE9E19}" srcOrd="0" destOrd="0" presId="urn:microsoft.com/office/officeart/2018/2/layout/IconCircleList"/>
    <dgm:cxn modelId="{9F2279F6-446F-47C7-A70E-2E73EDC342EF}" type="presOf" srcId="{666C3E73-7926-4B65-90D5-3082BC269777}" destId="{FB413691-A68D-4D12-B8F1-8876222639FB}" srcOrd="0" destOrd="0" presId="urn:microsoft.com/office/officeart/2018/2/layout/IconCircleList"/>
    <dgm:cxn modelId="{5C7697BF-461D-440C-A348-E27948291E7B}" type="presParOf" srcId="{D1689A68-639F-4EBC-8FF5-A51F4EB8AC6B}" destId="{F7504586-E959-47E5-9226-2822AB41D8B1}" srcOrd="0" destOrd="0" presId="urn:microsoft.com/office/officeart/2018/2/layout/IconCircleList"/>
    <dgm:cxn modelId="{AF486D8A-0A9F-419B-AFCD-088958032062}" type="presParOf" srcId="{F7504586-E959-47E5-9226-2822AB41D8B1}" destId="{67249111-3095-4F4A-AC5F-82230B8373F1}" srcOrd="0" destOrd="0" presId="urn:microsoft.com/office/officeart/2018/2/layout/IconCircleList"/>
    <dgm:cxn modelId="{9CF295E3-F9D8-4EF8-A6D1-156047C33706}" type="presParOf" srcId="{67249111-3095-4F4A-AC5F-82230B8373F1}" destId="{63A028C5-5374-4B9D-BA02-1C159D808613}" srcOrd="0" destOrd="0" presId="urn:microsoft.com/office/officeart/2018/2/layout/IconCircleList"/>
    <dgm:cxn modelId="{BB6CB44D-F925-4F56-91DB-456870ABEE3A}" type="presParOf" srcId="{67249111-3095-4F4A-AC5F-82230B8373F1}" destId="{6D63FD3F-2DB2-4A9F-A8A2-CB1418506118}" srcOrd="1" destOrd="0" presId="urn:microsoft.com/office/officeart/2018/2/layout/IconCircleList"/>
    <dgm:cxn modelId="{5AD7DC20-5898-4722-9969-9A90E282F3AB}" type="presParOf" srcId="{67249111-3095-4F4A-AC5F-82230B8373F1}" destId="{8F276783-B04F-4F5E-9B5E-0F9134BEB87E}" srcOrd="2" destOrd="0" presId="urn:microsoft.com/office/officeart/2018/2/layout/IconCircleList"/>
    <dgm:cxn modelId="{4999D5E1-BE72-4DF2-8DA7-C0C0317119E4}" type="presParOf" srcId="{67249111-3095-4F4A-AC5F-82230B8373F1}" destId="{0F23B1AC-7999-4211-B77A-5846930A6B59}" srcOrd="3" destOrd="0" presId="urn:microsoft.com/office/officeart/2018/2/layout/IconCircleList"/>
    <dgm:cxn modelId="{E3D60AF9-6CFC-4F5D-8D7F-C93AFCC235AA}" type="presParOf" srcId="{F7504586-E959-47E5-9226-2822AB41D8B1}" destId="{FB413691-A68D-4D12-B8F1-8876222639FB}" srcOrd="1" destOrd="0" presId="urn:microsoft.com/office/officeart/2018/2/layout/IconCircleList"/>
    <dgm:cxn modelId="{7919F76C-A254-44AA-BEC0-EB748B5C6836}" type="presParOf" srcId="{F7504586-E959-47E5-9226-2822AB41D8B1}" destId="{700D63BA-6330-43EB-8C5A-98E5AB8868D8}" srcOrd="2" destOrd="0" presId="urn:microsoft.com/office/officeart/2018/2/layout/IconCircleList"/>
    <dgm:cxn modelId="{184A2A18-9492-4D83-889D-F6E2FB621E74}" type="presParOf" srcId="{700D63BA-6330-43EB-8C5A-98E5AB8868D8}" destId="{7EDB5843-84FB-4B58-9190-58671176B825}" srcOrd="0" destOrd="0" presId="urn:microsoft.com/office/officeart/2018/2/layout/IconCircleList"/>
    <dgm:cxn modelId="{BAE12D80-4B4F-49A4-9C8B-74719D52337D}" type="presParOf" srcId="{700D63BA-6330-43EB-8C5A-98E5AB8868D8}" destId="{3777A462-115F-4A9A-A6CE-AE1E4FDCE0FA}" srcOrd="1" destOrd="0" presId="urn:microsoft.com/office/officeart/2018/2/layout/IconCircleList"/>
    <dgm:cxn modelId="{99962442-C9C1-420A-BDBE-6F5BF53D86AB}" type="presParOf" srcId="{700D63BA-6330-43EB-8C5A-98E5AB8868D8}" destId="{B8236B94-C8D5-4021-ADF4-1D640F3F014C}" srcOrd="2" destOrd="0" presId="urn:microsoft.com/office/officeart/2018/2/layout/IconCircleList"/>
    <dgm:cxn modelId="{5B5130AB-803B-422D-9F52-3AE099334475}" type="presParOf" srcId="{700D63BA-6330-43EB-8C5A-98E5AB8868D8}" destId="{A6327F14-9343-4D87-93F8-F75962AE9E19}" srcOrd="3" destOrd="0" presId="urn:microsoft.com/office/officeart/2018/2/layout/IconCircleList"/>
    <dgm:cxn modelId="{28E807C6-A4C0-41D3-B9B2-98CA76BE88D4}" type="presParOf" srcId="{F7504586-E959-47E5-9226-2822AB41D8B1}" destId="{35C8E920-DAAA-4B4C-B835-E737E76F12A3}" srcOrd="3" destOrd="0" presId="urn:microsoft.com/office/officeart/2018/2/layout/IconCircleList"/>
    <dgm:cxn modelId="{ACCD937B-07B0-4CCA-A90F-2C7E5A79194C}" type="presParOf" srcId="{F7504586-E959-47E5-9226-2822AB41D8B1}" destId="{2905BD4A-484F-453A-9A25-D1A84BCCD997}" srcOrd="4" destOrd="0" presId="urn:microsoft.com/office/officeart/2018/2/layout/IconCircleList"/>
    <dgm:cxn modelId="{BF6F39B2-2ABF-4E70-960F-695A71D42F11}" type="presParOf" srcId="{2905BD4A-484F-453A-9A25-D1A84BCCD997}" destId="{8CBD6E4E-4D72-4D5B-A58A-2E980DED7922}" srcOrd="0" destOrd="0" presId="urn:microsoft.com/office/officeart/2018/2/layout/IconCircleList"/>
    <dgm:cxn modelId="{9F355815-C118-4696-9245-500D70BEE3B0}" type="presParOf" srcId="{2905BD4A-484F-453A-9A25-D1A84BCCD997}" destId="{4921333A-924E-4AF1-AF79-76C0A3D62DD6}" srcOrd="1" destOrd="0" presId="urn:microsoft.com/office/officeart/2018/2/layout/IconCircleList"/>
    <dgm:cxn modelId="{3A22FF9E-0A6C-4BD7-8B21-B170C1CB21D2}" type="presParOf" srcId="{2905BD4A-484F-453A-9A25-D1A84BCCD997}" destId="{7CFD0363-F7DC-4BBD-B62E-988203DD4003}" srcOrd="2" destOrd="0" presId="urn:microsoft.com/office/officeart/2018/2/layout/IconCircleList"/>
    <dgm:cxn modelId="{CF525C37-979C-468E-9BF1-63FF53B76833}" type="presParOf" srcId="{2905BD4A-484F-453A-9A25-D1A84BCCD997}" destId="{B186EB4B-A4BB-4E79-AD1A-15BF6649BF3B}" srcOrd="3" destOrd="0" presId="urn:microsoft.com/office/officeart/2018/2/layout/IconCircleList"/>
    <dgm:cxn modelId="{1F994A50-DAE6-4B68-95BC-300EB233252A}" type="presParOf" srcId="{F7504586-E959-47E5-9226-2822AB41D8B1}" destId="{7D35C6D0-6A57-427C-B2E1-54B5F120B1D4}" srcOrd="5" destOrd="0" presId="urn:microsoft.com/office/officeart/2018/2/layout/IconCircleList"/>
    <dgm:cxn modelId="{46248566-0A89-4405-BAD5-22677A519A69}" type="presParOf" srcId="{F7504586-E959-47E5-9226-2822AB41D8B1}" destId="{381CD25C-4054-432C-BB96-8B4841C105F2}" srcOrd="6" destOrd="0" presId="urn:microsoft.com/office/officeart/2018/2/layout/IconCircleList"/>
    <dgm:cxn modelId="{4510393C-342B-4318-908E-4B60B919E5B7}" type="presParOf" srcId="{381CD25C-4054-432C-BB96-8B4841C105F2}" destId="{CA3FA1D6-E266-4774-BDB4-0A47AA12ACF0}" srcOrd="0" destOrd="0" presId="urn:microsoft.com/office/officeart/2018/2/layout/IconCircleList"/>
    <dgm:cxn modelId="{36A59D03-1A78-4CB8-A2F3-2B0A73829D01}" type="presParOf" srcId="{381CD25C-4054-432C-BB96-8B4841C105F2}" destId="{7070E5E7-E1F8-4601-8E19-CAC0379838B6}" srcOrd="1" destOrd="0" presId="urn:microsoft.com/office/officeart/2018/2/layout/IconCircleList"/>
    <dgm:cxn modelId="{9A4EB9E0-A32D-402F-A906-B7B85F92910E}" type="presParOf" srcId="{381CD25C-4054-432C-BB96-8B4841C105F2}" destId="{89136F47-C4D0-4096-A3A6-3D5649F9041E}" srcOrd="2" destOrd="0" presId="urn:microsoft.com/office/officeart/2018/2/layout/IconCircleList"/>
    <dgm:cxn modelId="{22B9E685-B143-48D2-9B51-62B1A2A19C78}" type="presParOf" srcId="{381CD25C-4054-432C-BB96-8B4841C105F2}" destId="{97B47859-3E27-439C-871C-85A381A6FBF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588172-3E8B-404C-A4A6-9F3F93F5A8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98ED52E-E519-439A-83AC-E3A748562AA8}">
      <dgm:prSet/>
      <dgm:spPr/>
      <dgm:t>
        <a:bodyPr/>
        <a:lstStyle/>
        <a:p>
          <a:r>
            <a:rPr lang="en-US" b="1"/>
            <a:t>Academic</a:t>
          </a:r>
          <a:r>
            <a:rPr lang="en-US"/>
            <a:t> success</a:t>
          </a:r>
        </a:p>
      </dgm:t>
    </dgm:pt>
    <dgm:pt modelId="{6AA781C5-69D7-4676-9121-9D767DFE9F98}" type="parTrans" cxnId="{48451474-6145-445E-8A1E-6C70AD583171}">
      <dgm:prSet/>
      <dgm:spPr/>
      <dgm:t>
        <a:bodyPr/>
        <a:lstStyle/>
        <a:p>
          <a:endParaRPr lang="en-US"/>
        </a:p>
      </dgm:t>
    </dgm:pt>
    <dgm:pt modelId="{A74EA594-5EA2-40F3-ABDE-8D39604285C8}" type="sibTrans" cxnId="{48451474-6145-445E-8A1E-6C70AD583171}">
      <dgm:prSet/>
      <dgm:spPr/>
      <dgm:t>
        <a:bodyPr/>
        <a:lstStyle/>
        <a:p>
          <a:endParaRPr lang="en-US"/>
        </a:p>
      </dgm:t>
    </dgm:pt>
    <dgm:pt modelId="{AFD8C759-0FFD-4637-95A8-FBE853739A31}">
      <dgm:prSet/>
      <dgm:spPr/>
      <dgm:t>
        <a:bodyPr/>
        <a:lstStyle/>
        <a:p>
          <a:r>
            <a:rPr lang="en-US"/>
            <a:t>Fewer </a:t>
          </a:r>
          <a:r>
            <a:rPr lang="en-US" b="1"/>
            <a:t>behavioral</a:t>
          </a:r>
          <a:r>
            <a:rPr lang="en-US"/>
            <a:t> </a:t>
          </a:r>
          <a:r>
            <a:rPr lang="en-US" b="1"/>
            <a:t>problems</a:t>
          </a:r>
          <a:endParaRPr lang="en-US"/>
        </a:p>
      </dgm:t>
    </dgm:pt>
    <dgm:pt modelId="{5BD1FA4E-2C41-47A9-99BE-3B618B1B5445}" type="parTrans" cxnId="{D7A4DF41-F50C-447B-ACD1-0CEF27CFF918}">
      <dgm:prSet/>
      <dgm:spPr/>
      <dgm:t>
        <a:bodyPr/>
        <a:lstStyle/>
        <a:p>
          <a:endParaRPr lang="en-US"/>
        </a:p>
      </dgm:t>
    </dgm:pt>
    <dgm:pt modelId="{5741B27E-5021-4E97-BD41-895C447DA718}" type="sibTrans" cxnId="{D7A4DF41-F50C-447B-ACD1-0CEF27CFF918}">
      <dgm:prSet/>
      <dgm:spPr/>
      <dgm:t>
        <a:bodyPr/>
        <a:lstStyle/>
        <a:p>
          <a:endParaRPr lang="en-US"/>
        </a:p>
      </dgm:t>
    </dgm:pt>
    <dgm:pt modelId="{3985FA7F-DBDD-4A32-9F63-97CA05867EE0}">
      <dgm:prSet/>
      <dgm:spPr/>
      <dgm:t>
        <a:bodyPr/>
        <a:lstStyle/>
        <a:p>
          <a:r>
            <a:rPr lang="en-US"/>
            <a:t>Less </a:t>
          </a:r>
          <a:r>
            <a:rPr lang="en-US" b="1"/>
            <a:t>emotional distress</a:t>
          </a:r>
          <a:endParaRPr lang="en-US"/>
        </a:p>
      </dgm:t>
    </dgm:pt>
    <dgm:pt modelId="{5D0F4127-EA3F-4B4D-B19A-7797A3F8CF86}" type="parTrans" cxnId="{81C50F8D-931F-4452-9F6D-F7FE47FF6FF7}">
      <dgm:prSet/>
      <dgm:spPr/>
      <dgm:t>
        <a:bodyPr/>
        <a:lstStyle/>
        <a:p>
          <a:endParaRPr lang="en-US"/>
        </a:p>
      </dgm:t>
    </dgm:pt>
    <dgm:pt modelId="{8D6179D5-7E14-47D5-99AF-E0B586C8A172}" type="sibTrans" cxnId="{81C50F8D-931F-4452-9F6D-F7FE47FF6FF7}">
      <dgm:prSet/>
      <dgm:spPr/>
      <dgm:t>
        <a:bodyPr/>
        <a:lstStyle/>
        <a:p>
          <a:endParaRPr lang="en-US"/>
        </a:p>
      </dgm:t>
    </dgm:pt>
    <dgm:pt modelId="{C160B7E5-512F-479D-9EF4-62D50C14624C}">
      <dgm:prSet/>
      <dgm:spPr/>
      <dgm:t>
        <a:bodyPr/>
        <a:lstStyle/>
        <a:p>
          <a:r>
            <a:rPr lang="en-US"/>
            <a:t>Positive </a:t>
          </a:r>
          <a:r>
            <a:rPr lang="en-US" b="1"/>
            <a:t>social behavior</a:t>
          </a:r>
          <a:br>
            <a:rPr lang="en-US" b="1"/>
          </a:br>
          <a:endParaRPr lang="en-US"/>
        </a:p>
      </dgm:t>
    </dgm:pt>
    <dgm:pt modelId="{8B645757-6691-48BF-9C48-2970D484444B}" type="parTrans" cxnId="{B2B0612D-4569-410C-8658-A0776C09190E}">
      <dgm:prSet/>
      <dgm:spPr/>
      <dgm:t>
        <a:bodyPr/>
        <a:lstStyle/>
        <a:p>
          <a:endParaRPr lang="en-US"/>
        </a:p>
      </dgm:t>
    </dgm:pt>
    <dgm:pt modelId="{8C0B7002-9FF8-4B48-88B1-1E12776A7F38}" type="sibTrans" cxnId="{B2B0612D-4569-410C-8658-A0776C09190E}">
      <dgm:prSet/>
      <dgm:spPr/>
      <dgm:t>
        <a:bodyPr/>
        <a:lstStyle/>
        <a:p>
          <a:endParaRPr lang="en-US"/>
        </a:p>
      </dgm:t>
    </dgm:pt>
    <dgm:pt modelId="{0D9126C4-F3AF-429E-B586-8C14719E0EB8}" type="pres">
      <dgm:prSet presAssocID="{BD588172-3E8B-404C-A4A6-9F3F93F5A837}" presName="root" presStyleCnt="0">
        <dgm:presLayoutVars>
          <dgm:dir/>
          <dgm:resizeHandles val="exact"/>
        </dgm:presLayoutVars>
      </dgm:prSet>
      <dgm:spPr/>
    </dgm:pt>
    <dgm:pt modelId="{AF9F4EFA-AF99-490F-A226-A0C68D2306CA}" type="pres">
      <dgm:prSet presAssocID="{898ED52E-E519-439A-83AC-E3A748562AA8}" presName="compNode" presStyleCnt="0"/>
      <dgm:spPr/>
    </dgm:pt>
    <dgm:pt modelId="{9CE1E38A-82A4-483C-89E2-0AD873522560}" type="pres">
      <dgm:prSet presAssocID="{898ED52E-E519-439A-83AC-E3A748562A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CA68B62C-3BD3-42F6-98C3-27D3D401A04F}" type="pres">
      <dgm:prSet presAssocID="{898ED52E-E519-439A-83AC-E3A748562AA8}" presName="spaceRect" presStyleCnt="0"/>
      <dgm:spPr/>
    </dgm:pt>
    <dgm:pt modelId="{25E962D9-1ADA-4986-8CD6-4C67453E1DF9}" type="pres">
      <dgm:prSet presAssocID="{898ED52E-E519-439A-83AC-E3A748562AA8}" presName="textRect" presStyleLbl="revTx" presStyleIdx="0" presStyleCnt="4">
        <dgm:presLayoutVars>
          <dgm:chMax val="1"/>
          <dgm:chPref val="1"/>
        </dgm:presLayoutVars>
      </dgm:prSet>
      <dgm:spPr/>
    </dgm:pt>
    <dgm:pt modelId="{B7C2426C-3619-4EB0-AA39-71B3FF5E5DE4}" type="pres">
      <dgm:prSet presAssocID="{A74EA594-5EA2-40F3-ABDE-8D39604285C8}" presName="sibTrans" presStyleCnt="0"/>
      <dgm:spPr/>
    </dgm:pt>
    <dgm:pt modelId="{0AEA09CF-7182-4AF5-8F1D-E5E8D2F9FE35}" type="pres">
      <dgm:prSet presAssocID="{AFD8C759-0FFD-4637-95A8-FBE853739A31}" presName="compNode" presStyleCnt="0"/>
      <dgm:spPr/>
    </dgm:pt>
    <dgm:pt modelId="{13DC166A-ECEF-4F7E-BC99-568B8CFECA22}" type="pres">
      <dgm:prSet presAssocID="{AFD8C759-0FFD-4637-95A8-FBE853739A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B4E493B5-0862-4CB5-9C87-DDC4EC8F5321}" type="pres">
      <dgm:prSet presAssocID="{AFD8C759-0FFD-4637-95A8-FBE853739A31}" presName="spaceRect" presStyleCnt="0"/>
      <dgm:spPr/>
    </dgm:pt>
    <dgm:pt modelId="{7982E57F-4005-48BE-A9A7-271E0A73E6DF}" type="pres">
      <dgm:prSet presAssocID="{AFD8C759-0FFD-4637-95A8-FBE853739A31}" presName="textRect" presStyleLbl="revTx" presStyleIdx="1" presStyleCnt="4">
        <dgm:presLayoutVars>
          <dgm:chMax val="1"/>
          <dgm:chPref val="1"/>
        </dgm:presLayoutVars>
      </dgm:prSet>
      <dgm:spPr/>
    </dgm:pt>
    <dgm:pt modelId="{44041F85-BD7C-4C78-9428-A6FBA00880B2}" type="pres">
      <dgm:prSet presAssocID="{5741B27E-5021-4E97-BD41-895C447DA718}" presName="sibTrans" presStyleCnt="0"/>
      <dgm:spPr/>
    </dgm:pt>
    <dgm:pt modelId="{C9668D1A-5EEC-4AF4-94BA-50741E0AE0C4}" type="pres">
      <dgm:prSet presAssocID="{3985FA7F-DBDD-4A32-9F63-97CA05867EE0}" presName="compNode" presStyleCnt="0"/>
      <dgm:spPr/>
    </dgm:pt>
    <dgm:pt modelId="{5931B252-0DBD-41B5-A8E9-10A6B4C0642F}" type="pres">
      <dgm:prSet presAssocID="{3985FA7F-DBDD-4A32-9F63-97CA05867EE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ying Face with No Fill"/>
        </a:ext>
      </dgm:extLst>
    </dgm:pt>
    <dgm:pt modelId="{DF78A090-1B37-4F8A-B286-DC5C05DA3483}" type="pres">
      <dgm:prSet presAssocID="{3985FA7F-DBDD-4A32-9F63-97CA05867EE0}" presName="spaceRect" presStyleCnt="0"/>
      <dgm:spPr/>
    </dgm:pt>
    <dgm:pt modelId="{F8870A51-D62D-45BD-AE57-F886B6E33878}" type="pres">
      <dgm:prSet presAssocID="{3985FA7F-DBDD-4A32-9F63-97CA05867EE0}" presName="textRect" presStyleLbl="revTx" presStyleIdx="2" presStyleCnt="4">
        <dgm:presLayoutVars>
          <dgm:chMax val="1"/>
          <dgm:chPref val="1"/>
        </dgm:presLayoutVars>
      </dgm:prSet>
      <dgm:spPr/>
    </dgm:pt>
    <dgm:pt modelId="{D0AEA078-9F53-4CD9-98D1-58CD7365EEC1}" type="pres">
      <dgm:prSet presAssocID="{8D6179D5-7E14-47D5-99AF-E0B586C8A172}" presName="sibTrans" presStyleCnt="0"/>
      <dgm:spPr/>
    </dgm:pt>
    <dgm:pt modelId="{982A2702-DF3E-4623-BFA8-BFFA090B53DE}" type="pres">
      <dgm:prSet presAssocID="{C160B7E5-512F-479D-9EF4-62D50C14624C}" presName="compNode" presStyleCnt="0"/>
      <dgm:spPr/>
    </dgm:pt>
    <dgm:pt modelId="{2866933C-DF62-4333-8F3D-C6801E7526DB}" type="pres">
      <dgm:prSet presAssocID="{C160B7E5-512F-479D-9EF4-62D50C14624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F4425688-6A0B-4A42-AE8A-A2904C4BBE19}" type="pres">
      <dgm:prSet presAssocID="{C160B7E5-512F-479D-9EF4-62D50C14624C}" presName="spaceRect" presStyleCnt="0"/>
      <dgm:spPr/>
    </dgm:pt>
    <dgm:pt modelId="{3EB48FD3-BFC6-4831-BA60-D3591CDB4ED3}" type="pres">
      <dgm:prSet presAssocID="{C160B7E5-512F-479D-9EF4-62D50C14624C}" presName="textRect" presStyleLbl="revTx" presStyleIdx="3" presStyleCnt="4">
        <dgm:presLayoutVars>
          <dgm:chMax val="1"/>
          <dgm:chPref val="1"/>
        </dgm:presLayoutVars>
      </dgm:prSet>
      <dgm:spPr/>
    </dgm:pt>
  </dgm:ptLst>
  <dgm:cxnLst>
    <dgm:cxn modelId="{B2B0612D-4569-410C-8658-A0776C09190E}" srcId="{BD588172-3E8B-404C-A4A6-9F3F93F5A837}" destId="{C160B7E5-512F-479D-9EF4-62D50C14624C}" srcOrd="3" destOrd="0" parTransId="{8B645757-6691-48BF-9C48-2970D484444B}" sibTransId="{8C0B7002-9FF8-4B48-88B1-1E12776A7F38}"/>
    <dgm:cxn modelId="{D7A4DF41-F50C-447B-ACD1-0CEF27CFF918}" srcId="{BD588172-3E8B-404C-A4A6-9F3F93F5A837}" destId="{AFD8C759-0FFD-4637-95A8-FBE853739A31}" srcOrd="1" destOrd="0" parTransId="{5BD1FA4E-2C41-47A9-99BE-3B618B1B5445}" sibTransId="{5741B27E-5021-4E97-BD41-895C447DA718}"/>
    <dgm:cxn modelId="{E1A8C562-6D2F-44E9-9AC2-DCFA42FB7367}" type="presOf" srcId="{C160B7E5-512F-479D-9EF4-62D50C14624C}" destId="{3EB48FD3-BFC6-4831-BA60-D3591CDB4ED3}" srcOrd="0" destOrd="0" presId="urn:microsoft.com/office/officeart/2018/2/layout/IconLabelList"/>
    <dgm:cxn modelId="{BF161C63-E940-4DBC-9BE9-BB44EA065F84}" type="presOf" srcId="{BD588172-3E8B-404C-A4A6-9F3F93F5A837}" destId="{0D9126C4-F3AF-429E-B586-8C14719E0EB8}" srcOrd="0" destOrd="0" presId="urn:microsoft.com/office/officeart/2018/2/layout/IconLabelList"/>
    <dgm:cxn modelId="{5E746449-03B9-4C36-ACE0-6CB405127584}" type="presOf" srcId="{898ED52E-E519-439A-83AC-E3A748562AA8}" destId="{25E962D9-1ADA-4986-8CD6-4C67453E1DF9}" srcOrd="0" destOrd="0" presId="urn:microsoft.com/office/officeart/2018/2/layout/IconLabelList"/>
    <dgm:cxn modelId="{48451474-6145-445E-8A1E-6C70AD583171}" srcId="{BD588172-3E8B-404C-A4A6-9F3F93F5A837}" destId="{898ED52E-E519-439A-83AC-E3A748562AA8}" srcOrd="0" destOrd="0" parTransId="{6AA781C5-69D7-4676-9121-9D767DFE9F98}" sibTransId="{A74EA594-5EA2-40F3-ABDE-8D39604285C8}"/>
    <dgm:cxn modelId="{01690D7D-941B-4C4B-8145-ABD6F973241B}" type="presOf" srcId="{AFD8C759-0FFD-4637-95A8-FBE853739A31}" destId="{7982E57F-4005-48BE-A9A7-271E0A73E6DF}" srcOrd="0" destOrd="0" presId="urn:microsoft.com/office/officeart/2018/2/layout/IconLabelList"/>
    <dgm:cxn modelId="{81C50F8D-931F-4452-9F6D-F7FE47FF6FF7}" srcId="{BD588172-3E8B-404C-A4A6-9F3F93F5A837}" destId="{3985FA7F-DBDD-4A32-9F63-97CA05867EE0}" srcOrd="2" destOrd="0" parTransId="{5D0F4127-EA3F-4B4D-B19A-7797A3F8CF86}" sibTransId="{8D6179D5-7E14-47D5-99AF-E0B586C8A172}"/>
    <dgm:cxn modelId="{FA08CB8E-C530-4BF3-AF40-2CF031FB8811}" type="presOf" srcId="{3985FA7F-DBDD-4A32-9F63-97CA05867EE0}" destId="{F8870A51-D62D-45BD-AE57-F886B6E33878}" srcOrd="0" destOrd="0" presId="urn:microsoft.com/office/officeart/2018/2/layout/IconLabelList"/>
    <dgm:cxn modelId="{D5CC16CB-A0E6-483C-ACB5-CA7546CFE9FB}" type="presParOf" srcId="{0D9126C4-F3AF-429E-B586-8C14719E0EB8}" destId="{AF9F4EFA-AF99-490F-A226-A0C68D2306CA}" srcOrd="0" destOrd="0" presId="urn:microsoft.com/office/officeart/2018/2/layout/IconLabelList"/>
    <dgm:cxn modelId="{3ED9C630-8C5B-4E22-8906-7A74794A1152}" type="presParOf" srcId="{AF9F4EFA-AF99-490F-A226-A0C68D2306CA}" destId="{9CE1E38A-82A4-483C-89E2-0AD873522560}" srcOrd="0" destOrd="0" presId="urn:microsoft.com/office/officeart/2018/2/layout/IconLabelList"/>
    <dgm:cxn modelId="{E23B42EC-9940-47DD-9B93-3C3CFBA4BDCE}" type="presParOf" srcId="{AF9F4EFA-AF99-490F-A226-A0C68D2306CA}" destId="{CA68B62C-3BD3-42F6-98C3-27D3D401A04F}" srcOrd="1" destOrd="0" presId="urn:microsoft.com/office/officeart/2018/2/layout/IconLabelList"/>
    <dgm:cxn modelId="{6CB34AC5-B82A-440B-9613-88C4BF1A7693}" type="presParOf" srcId="{AF9F4EFA-AF99-490F-A226-A0C68D2306CA}" destId="{25E962D9-1ADA-4986-8CD6-4C67453E1DF9}" srcOrd="2" destOrd="0" presId="urn:microsoft.com/office/officeart/2018/2/layout/IconLabelList"/>
    <dgm:cxn modelId="{97D794A8-578C-4034-A404-DEF7BA956E83}" type="presParOf" srcId="{0D9126C4-F3AF-429E-B586-8C14719E0EB8}" destId="{B7C2426C-3619-4EB0-AA39-71B3FF5E5DE4}" srcOrd="1" destOrd="0" presId="urn:microsoft.com/office/officeart/2018/2/layout/IconLabelList"/>
    <dgm:cxn modelId="{185AF9A1-FAF5-4DF3-9A87-86B9553D21A6}" type="presParOf" srcId="{0D9126C4-F3AF-429E-B586-8C14719E0EB8}" destId="{0AEA09CF-7182-4AF5-8F1D-E5E8D2F9FE35}" srcOrd="2" destOrd="0" presId="urn:microsoft.com/office/officeart/2018/2/layout/IconLabelList"/>
    <dgm:cxn modelId="{7D6BA001-CD2C-4B5D-BB53-0A9CD8AC6C29}" type="presParOf" srcId="{0AEA09CF-7182-4AF5-8F1D-E5E8D2F9FE35}" destId="{13DC166A-ECEF-4F7E-BC99-568B8CFECA22}" srcOrd="0" destOrd="0" presId="urn:microsoft.com/office/officeart/2018/2/layout/IconLabelList"/>
    <dgm:cxn modelId="{BFA678A3-7E4F-4995-9D9C-1495069BEA06}" type="presParOf" srcId="{0AEA09CF-7182-4AF5-8F1D-E5E8D2F9FE35}" destId="{B4E493B5-0862-4CB5-9C87-DDC4EC8F5321}" srcOrd="1" destOrd="0" presId="urn:microsoft.com/office/officeart/2018/2/layout/IconLabelList"/>
    <dgm:cxn modelId="{DC4C97A1-1CE9-4408-8F4A-A9A55496277C}" type="presParOf" srcId="{0AEA09CF-7182-4AF5-8F1D-E5E8D2F9FE35}" destId="{7982E57F-4005-48BE-A9A7-271E0A73E6DF}" srcOrd="2" destOrd="0" presId="urn:microsoft.com/office/officeart/2018/2/layout/IconLabelList"/>
    <dgm:cxn modelId="{0465EF57-6706-4C1B-8861-B82838F70581}" type="presParOf" srcId="{0D9126C4-F3AF-429E-B586-8C14719E0EB8}" destId="{44041F85-BD7C-4C78-9428-A6FBA00880B2}" srcOrd="3" destOrd="0" presId="urn:microsoft.com/office/officeart/2018/2/layout/IconLabelList"/>
    <dgm:cxn modelId="{1F55C402-E010-4F0C-9F85-82083FE72BF2}" type="presParOf" srcId="{0D9126C4-F3AF-429E-B586-8C14719E0EB8}" destId="{C9668D1A-5EEC-4AF4-94BA-50741E0AE0C4}" srcOrd="4" destOrd="0" presId="urn:microsoft.com/office/officeart/2018/2/layout/IconLabelList"/>
    <dgm:cxn modelId="{8F6FFED1-0F6A-43FF-9966-F75968D1D483}" type="presParOf" srcId="{C9668D1A-5EEC-4AF4-94BA-50741E0AE0C4}" destId="{5931B252-0DBD-41B5-A8E9-10A6B4C0642F}" srcOrd="0" destOrd="0" presId="urn:microsoft.com/office/officeart/2018/2/layout/IconLabelList"/>
    <dgm:cxn modelId="{6C7A0D0D-1062-42AF-9068-7DAC1ABC646C}" type="presParOf" srcId="{C9668D1A-5EEC-4AF4-94BA-50741E0AE0C4}" destId="{DF78A090-1B37-4F8A-B286-DC5C05DA3483}" srcOrd="1" destOrd="0" presId="urn:microsoft.com/office/officeart/2018/2/layout/IconLabelList"/>
    <dgm:cxn modelId="{A1A83ABB-F74F-4EF4-991C-6E401469ADB0}" type="presParOf" srcId="{C9668D1A-5EEC-4AF4-94BA-50741E0AE0C4}" destId="{F8870A51-D62D-45BD-AE57-F886B6E33878}" srcOrd="2" destOrd="0" presId="urn:microsoft.com/office/officeart/2018/2/layout/IconLabelList"/>
    <dgm:cxn modelId="{96650DBE-8281-441A-B6D7-72596586181D}" type="presParOf" srcId="{0D9126C4-F3AF-429E-B586-8C14719E0EB8}" destId="{D0AEA078-9F53-4CD9-98D1-58CD7365EEC1}" srcOrd="5" destOrd="0" presId="urn:microsoft.com/office/officeart/2018/2/layout/IconLabelList"/>
    <dgm:cxn modelId="{41DB8DED-0984-460F-8454-BA731072E223}" type="presParOf" srcId="{0D9126C4-F3AF-429E-B586-8C14719E0EB8}" destId="{982A2702-DF3E-4623-BFA8-BFFA090B53DE}" srcOrd="6" destOrd="0" presId="urn:microsoft.com/office/officeart/2018/2/layout/IconLabelList"/>
    <dgm:cxn modelId="{01955ED1-189A-4C5B-9C95-149A7C78EF9A}" type="presParOf" srcId="{982A2702-DF3E-4623-BFA8-BFFA090B53DE}" destId="{2866933C-DF62-4333-8F3D-C6801E7526DB}" srcOrd="0" destOrd="0" presId="urn:microsoft.com/office/officeart/2018/2/layout/IconLabelList"/>
    <dgm:cxn modelId="{D6EB89D9-B69A-4BB2-A85B-3A22A23C9B8C}" type="presParOf" srcId="{982A2702-DF3E-4623-BFA8-BFFA090B53DE}" destId="{F4425688-6A0B-4A42-AE8A-A2904C4BBE19}" srcOrd="1" destOrd="0" presId="urn:microsoft.com/office/officeart/2018/2/layout/IconLabelList"/>
    <dgm:cxn modelId="{769E8223-288F-4BA2-A907-07619C8FFC24}" type="presParOf" srcId="{982A2702-DF3E-4623-BFA8-BFFA090B53DE}" destId="{3EB48FD3-BFC6-4831-BA60-D3591CDB4ED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FDBA9-B313-4266-8800-4326F2E64CF2}">
      <dsp:nvSpPr>
        <dsp:cNvPr id="0" name=""/>
        <dsp:cNvSpPr/>
      </dsp:nvSpPr>
      <dsp:spPr>
        <a:xfrm>
          <a:off x="4794848" y="2866842"/>
          <a:ext cx="91440" cy="478120"/>
        </a:xfrm>
        <a:custGeom>
          <a:avLst/>
          <a:gdLst/>
          <a:ahLst/>
          <a:cxnLst/>
          <a:rect l="0" t="0" r="0" b="0"/>
          <a:pathLst>
            <a:path>
              <a:moveTo>
                <a:pt x="45720" y="0"/>
              </a:moveTo>
              <a:lnTo>
                <a:pt x="45720" y="478120"/>
              </a:lnTo>
            </a:path>
          </a:pathLst>
        </a:custGeom>
        <a:noFill/>
        <a:ln w="15875"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EAB0105-81D9-49B6-AD88-D1AF03D18BC3}">
      <dsp:nvSpPr>
        <dsp:cNvPr id="0" name=""/>
        <dsp:cNvSpPr/>
      </dsp:nvSpPr>
      <dsp:spPr>
        <a:xfrm>
          <a:off x="3333599" y="1344803"/>
          <a:ext cx="1506969" cy="478120"/>
        </a:xfrm>
        <a:custGeom>
          <a:avLst/>
          <a:gdLst/>
          <a:ahLst/>
          <a:cxnLst/>
          <a:rect l="0" t="0" r="0" b="0"/>
          <a:pathLst>
            <a:path>
              <a:moveTo>
                <a:pt x="0" y="0"/>
              </a:moveTo>
              <a:lnTo>
                <a:pt x="0" y="325825"/>
              </a:lnTo>
              <a:lnTo>
                <a:pt x="1506969" y="325825"/>
              </a:lnTo>
              <a:lnTo>
                <a:pt x="1506969" y="478120"/>
              </a:lnTo>
            </a:path>
          </a:pathLst>
        </a:custGeom>
        <a:noFill/>
        <a:ln w="15875"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44891CA-0C13-44FF-A575-10D8C3B2A531}">
      <dsp:nvSpPr>
        <dsp:cNvPr id="0" name=""/>
        <dsp:cNvSpPr/>
      </dsp:nvSpPr>
      <dsp:spPr>
        <a:xfrm>
          <a:off x="1826629" y="2866842"/>
          <a:ext cx="1004646" cy="478120"/>
        </a:xfrm>
        <a:custGeom>
          <a:avLst/>
          <a:gdLst/>
          <a:ahLst/>
          <a:cxnLst/>
          <a:rect l="0" t="0" r="0" b="0"/>
          <a:pathLst>
            <a:path>
              <a:moveTo>
                <a:pt x="0" y="0"/>
              </a:moveTo>
              <a:lnTo>
                <a:pt x="0" y="325825"/>
              </a:lnTo>
              <a:lnTo>
                <a:pt x="1004646" y="325825"/>
              </a:lnTo>
              <a:lnTo>
                <a:pt x="1004646" y="478120"/>
              </a:lnTo>
            </a:path>
          </a:pathLst>
        </a:custGeom>
        <a:noFill/>
        <a:ln w="15875"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66C6973-9F9C-460A-A6F9-31E6CBDA7AAC}">
      <dsp:nvSpPr>
        <dsp:cNvPr id="0" name=""/>
        <dsp:cNvSpPr/>
      </dsp:nvSpPr>
      <dsp:spPr>
        <a:xfrm>
          <a:off x="821983" y="2866842"/>
          <a:ext cx="1004646" cy="478120"/>
        </a:xfrm>
        <a:custGeom>
          <a:avLst/>
          <a:gdLst/>
          <a:ahLst/>
          <a:cxnLst/>
          <a:rect l="0" t="0" r="0" b="0"/>
          <a:pathLst>
            <a:path>
              <a:moveTo>
                <a:pt x="1004646" y="0"/>
              </a:moveTo>
              <a:lnTo>
                <a:pt x="1004646" y="325825"/>
              </a:lnTo>
              <a:lnTo>
                <a:pt x="0" y="325825"/>
              </a:lnTo>
              <a:lnTo>
                <a:pt x="0" y="478120"/>
              </a:lnTo>
            </a:path>
          </a:pathLst>
        </a:custGeom>
        <a:noFill/>
        <a:ln w="15875"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8B23C5F-7F46-41D8-9A34-BDD813D81FAC}">
      <dsp:nvSpPr>
        <dsp:cNvPr id="0" name=""/>
        <dsp:cNvSpPr/>
      </dsp:nvSpPr>
      <dsp:spPr>
        <a:xfrm>
          <a:off x="1826629" y="1344803"/>
          <a:ext cx="1506969" cy="478120"/>
        </a:xfrm>
        <a:custGeom>
          <a:avLst/>
          <a:gdLst/>
          <a:ahLst/>
          <a:cxnLst/>
          <a:rect l="0" t="0" r="0" b="0"/>
          <a:pathLst>
            <a:path>
              <a:moveTo>
                <a:pt x="1506969" y="0"/>
              </a:moveTo>
              <a:lnTo>
                <a:pt x="1506969" y="325825"/>
              </a:lnTo>
              <a:lnTo>
                <a:pt x="0" y="325825"/>
              </a:lnTo>
              <a:lnTo>
                <a:pt x="0" y="478120"/>
              </a:lnTo>
            </a:path>
          </a:pathLst>
        </a:custGeom>
        <a:noFill/>
        <a:ln w="15875"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CFD53F4-CACC-4FC8-A385-4B77D4B312CD}">
      <dsp:nvSpPr>
        <dsp:cNvPr id="0" name=""/>
        <dsp:cNvSpPr/>
      </dsp:nvSpPr>
      <dsp:spPr>
        <a:xfrm>
          <a:off x="2511615" y="300884"/>
          <a:ext cx="1643966" cy="1043918"/>
        </a:xfrm>
        <a:prstGeom prst="roundRect">
          <a:avLst>
            <a:gd name="adj" fmla="val 10000"/>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B6102F5-F898-4C83-B164-8964E434A39F}">
      <dsp:nvSpPr>
        <dsp:cNvPr id="0" name=""/>
        <dsp:cNvSpPr/>
      </dsp:nvSpPr>
      <dsp:spPr>
        <a:xfrm>
          <a:off x="2694278" y="474414"/>
          <a:ext cx="1643966" cy="104391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Social Emotional competence</a:t>
          </a:r>
        </a:p>
      </dsp:txBody>
      <dsp:txXfrm>
        <a:off x="2724853" y="504989"/>
        <a:ext cx="1582816" cy="982768"/>
      </dsp:txXfrm>
    </dsp:sp>
    <dsp:sp modelId="{618E8944-7201-4A52-A291-FA282ECD1F3E}">
      <dsp:nvSpPr>
        <dsp:cNvPr id="0" name=""/>
        <dsp:cNvSpPr/>
      </dsp:nvSpPr>
      <dsp:spPr>
        <a:xfrm>
          <a:off x="1004646" y="1822923"/>
          <a:ext cx="1643966" cy="1043918"/>
        </a:xfrm>
        <a:prstGeom prst="roundRect">
          <a:avLst>
            <a:gd name="adj" fmla="val 10000"/>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A9A7835-D706-45E7-8901-DF29D9CDBB15}">
      <dsp:nvSpPr>
        <dsp:cNvPr id="0" name=""/>
        <dsp:cNvSpPr/>
      </dsp:nvSpPr>
      <dsp:spPr>
        <a:xfrm>
          <a:off x="1187309" y="1996453"/>
          <a:ext cx="1643966" cy="104391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Personal competence</a:t>
          </a:r>
        </a:p>
      </dsp:txBody>
      <dsp:txXfrm>
        <a:off x="1217884" y="2027028"/>
        <a:ext cx="1582816" cy="982768"/>
      </dsp:txXfrm>
    </dsp:sp>
    <dsp:sp modelId="{C7362F28-3E05-4F90-89BB-A55BAF7AA7AA}">
      <dsp:nvSpPr>
        <dsp:cNvPr id="0" name=""/>
        <dsp:cNvSpPr/>
      </dsp:nvSpPr>
      <dsp:spPr>
        <a:xfrm>
          <a:off x="0" y="3344962"/>
          <a:ext cx="1643966" cy="1043918"/>
        </a:xfrm>
        <a:prstGeom prst="roundRect">
          <a:avLst>
            <a:gd name="adj" fmla="val 10000"/>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159E225-1A31-4508-B0E1-FD3E975D41E0}">
      <dsp:nvSpPr>
        <dsp:cNvPr id="0" name=""/>
        <dsp:cNvSpPr/>
      </dsp:nvSpPr>
      <dsp:spPr>
        <a:xfrm>
          <a:off x="182662" y="3518492"/>
          <a:ext cx="1643966" cy="104391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Emotional Awareness</a:t>
          </a:r>
        </a:p>
      </dsp:txBody>
      <dsp:txXfrm>
        <a:off x="213237" y="3549067"/>
        <a:ext cx="1582816" cy="982768"/>
      </dsp:txXfrm>
    </dsp:sp>
    <dsp:sp modelId="{9A84438A-CB6C-440E-BE6C-65380526E93B}">
      <dsp:nvSpPr>
        <dsp:cNvPr id="0" name=""/>
        <dsp:cNvSpPr/>
      </dsp:nvSpPr>
      <dsp:spPr>
        <a:xfrm>
          <a:off x="2009292" y="3344962"/>
          <a:ext cx="1643966" cy="1043918"/>
        </a:xfrm>
        <a:prstGeom prst="roundRect">
          <a:avLst>
            <a:gd name="adj" fmla="val 10000"/>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58A43A8-9338-4F1F-B0DF-D10F15C83F74}">
      <dsp:nvSpPr>
        <dsp:cNvPr id="0" name=""/>
        <dsp:cNvSpPr/>
      </dsp:nvSpPr>
      <dsp:spPr>
        <a:xfrm>
          <a:off x="2191955" y="3518492"/>
          <a:ext cx="1643966" cy="104391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Tw Cen MT" panose="020B0602020104020603"/>
            </a:rPr>
            <a:t>Self- management</a:t>
          </a:r>
        </a:p>
      </dsp:txBody>
      <dsp:txXfrm>
        <a:off x="2222530" y="3549067"/>
        <a:ext cx="1582816" cy="982768"/>
      </dsp:txXfrm>
    </dsp:sp>
    <dsp:sp modelId="{0EFF85D2-8F75-44A5-9D86-06A8A9656B11}">
      <dsp:nvSpPr>
        <dsp:cNvPr id="0" name=""/>
        <dsp:cNvSpPr/>
      </dsp:nvSpPr>
      <dsp:spPr>
        <a:xfrm>
          <a:off x="4018585" y="1822923"/>
          <a:ext cx="1643966" cy="1043918"/>
        </a:xfrm>
        <a:prstGeom prst="roundRect">
          <a:avLst>
            <a:gd name="adj" fmla="val 10000"/>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D6E78C9-D931-4B2C-8774-CADAA1763EDE}">
      <dsp:nvSpPr>
        <dsp:cNvPr id="0" name=""/>
        <dsp:cNvSpPr/>
      </dsp:nvSpPr>
      <dsp:spPr>
        <a:xfrm>
          <a:off x="4201248" y="1996453"/>
          <a:ext cx="1643966" cy="104391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Social</a:t>
          </a:r>
          <a:r>
            <a:rPr lang="en-US" sz="2100" kern="1200">
              <a:latin typeface="Tw Cen MT" panose="020B0602020104020603"/>
            </a:rPr>
            <a:t> competence</a:t>
          </a:r>
          <a:endParaRPr lang="en-US" sz="2100" kern="1200"/>
        </a:p>
      </dsp:txBody>
      <dsp:txXfrm>
        <a:off x="4231823" y="2027028"/>
        <a:ext cx="1582816" cy="982768"/>
      </dsp:txXfrm>
    </dsp:sp>
    <dsp:sp modelId="{A356B81F-1EF7-4BB7-81E0-BB88020A4594}">
      <dsp:nvSpPr>
        <dsp:cNvPr id="0" name=""/>
        <dsp:cNvSpPr/>
      </dsp:nvSpPr>
      <dsp:spPr>
        <a:xfrm>
          <a:off x="4018585" y="3344962"/>
          <a:ext cx="1643966" cy="1043918"/>
        </a:xfrm>
        <a:prstGeom prst="roundRect">
          <a:avLst>
            <a:gd name="adj" fmla="val 10000"/>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7A025A7-B162-45E7-AA35-9118D43DC8BF}">
      <dsp:nvSpPr>
        <dsp:cNvPr id="0" name=""/>
        <dsp:cNvSpPr/>
      </dsp:nvSpPr>
      <dsp:spPr>
        <a:xfrm>
          <a:off x="4201248" y="3518492"/>
          <a:ext cx="1643966" cy="104391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Tw Cen MT" panose="020B0602020104020603"/>
            </a:rPr>
            <a:t>Social awareness</a:t>
          </a:r>
        </a:p>
      </dsp:txBody>
      <dsp:txXfrm>
        <a:off x="4231823" y="3549067"/>
        <a:ext cx="1582816" cy="9827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210E8-97F0-4F1C-9CB0-A5C16F7C1889}">
      <dsp:nvSpPr>
        <dsp:cNvPr id="0" name=""/>
        <dsp:cNvSpPr/>
      </dsp:nvSpPr>
      <dsp:spPr>
        <a:xfrm>
          <a:off x="1863553" y="9929"/>
          <a:ext cx="1837687" cy="183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342823-3370-4DA8-9AF2-0AA676318D90}">
      <dsp:nvSpPr>
        <dsp:cNvPr id="0" name=""/>
        <dsp:cNvSpPr/>
      </dsp:nvSpPr>
      <dsp:spPr>
        <a:xfrm>
          <a:off x="740521"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pPr>
          <a:r>
            <a:rPr lang="en-US" sz="3100" kern="1200" baseline="0"/>
            <a:t>Social awareness</a:t>
          </a:r>
          <a:endParaRPr lang="en-US" sz="3100" kern="1200"/>
        </a:p>
      </dsp:txBody>
      <dsp:txXfrm>
        <a:off x="740521" y="2299137"/>
        <a:ext cx="4083750" cy="720000"/>
      </dsp:txXfrm>
    </dsp:sp>
    <dsp:sp modelId="{B33459E0-B324-49F9-88A3-7DC4495C4D8B}">
      <dsp:nvSpPr>
        <dsp:cNvPr id="0" name=""/>
        <dsp:cNvSpPr/>
      </dsp:nvSpPr>
      <dsp:spPr>
        <a:xfrm>
          <a:off x="6661959" y="9929"/>
          <a:ext cx="1837687" cy="1837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0366E0-8BF8-47F5-AA84-C3E36DB1C6C9}">
      <dsp:nvSpPr>
        <dsp:cNvPr id="0" name=""/>
        <dsp:cNvSpPr/>
      </dsp:nvSpPr>
      <dsp:spPr>
        <a:xfrm>
          <a:off x="5538928"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rtl="0">
            <a:lnSpc>
              <a:spcPct val="90000"/>
            </a:lnSpc>
            <a:spcBef>
              <a:spcPct val="0"/>
            </a:spcBef>
            <a:spcAft>
              <a:spcPct val="35000"/>
            </a:spcAft>
            <a:buNone/>
          </a:pPr>
          <a:r>
            <a:rPr lang="en-US" sz="3100" kern="1200" baseline="0"/>
            <a:t>Relationship</a:t>
          </a:r>
          <a:r>
            <a:rPr lang="en-US" sz="3100" kern="1200">
              <a:latin typeface="Tw Cen MT" panose="020B0602020104020603"/>
            </a:rPr>
            <a:t> management</a:t>
          </a:r>
          <a:endParaRPr lang="en-US" sz="3100" kern="1200"/>
        </a:p>
      </dsp:txBody>
      <dsp:txXfrm>
        <a:off x="5538928" y="2299137"/>
        <a:ext cx="408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48919-0D00-41E8-BE27-D3A1D2EAEFB5}">
      <dsp:nvSpPr>
        <dsp:cNvPr id="0" name=""/>
        <dsp:cNvSpPr/>
      </dsp:nvSpPr>
      <dsp:spPr>
        <a:xfrm>
          <a:off x="935850" y="7033"/>
          <a:ext cx="1749937" cy="1749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92510-6FA1-416A-B4DE-1A0506BF2AE2}">
      <dsp:nvSpPr>
        <dsp:cNvPr id="0" name=""/>
        <dsp:cNvSpPr/>
      </dsp:nvSpPr>
      <dsp:spPr>
        <a:xfrm>
          <a:off x="1308787" y="379971"/>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87A55E-1AE3-413C-AE51-1C7383EEEA55}">
      <dsp:nvSpPr>
        <dsp:cNvPr id="0" name=""/>
        <dsp:cNvSpPr/>
      </dsp:nvSpPr>
      <dsp:spPr>
        <a:xfrm>
          <a:off x="376443"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GB" sz="2800" kern="1200"/>
            <a:t>Empathy</a:t>
          </a:r>
          <a:endParaRPr lang="en-US" sz="2800" kern="1200"/>
        </a:p>
      </dsp:txBody>
      <dsp:txXfrm>
        <a:off x="376443" y="2302033"/>
        <a:ext cx="2868750" cy="720000"/>
      </dsp:txXfrm>
    </dsp:sp>
    <dsp:sp modelId="{F0C6E428-145E-4980-9B2D-BCB544E62898}">
      <dsp:nvSpPr>
        <dsp:cNvPr id="0" name=""/>
        <dsp:cNvSpPr/>
      </dsp:nvSpPr>
      <dsp:spPr>
        <a:xfrm>
          <a:off x="4306631" y="7033"/>
          <a:ext cx="1749937" cy="1749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E59938-99FD-43D0-87E8-2FD0F3701DD5}">
      <dsp:nvSpPr>
        <dsp:cNvPr id="0" name=""/>
        <dsp:cNvSpPr/>
      </dsp:nvSpPr>
      <dsp:spPr>
        <a:xfrm>
          <a:off x="4679568" y="37997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E08C3C-EA52-4925-81CC-3FD1A9C4E5EF}">
      <dsp:nvSpPr>
        <dsp:cNvPr id="0" name=""/>
        <dsp:cNvSpPr/>
      </dsp:nvSpPr>
      <dsp:spPr>
        <a:xfrm>
          <a:off x="3747225"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GB" sz="2800" kern="1200"/>
            <a:t>Organisational awareness</a:t>
          </a:r>
          <a:endParaRPr lang="en-US" sz="2800" kern="1200"/>
        </a:p>
      </dsp:txBody>
      <dsp:txXfrm>
        <a:off x="3747225" y="2302033"/>
        <a:ext cx="2868750" cy="720000"/>
      </dsp:txXfrm>
    </dsp:sp>
    <dsp:sp modelId="{24C844CC-EA8E-41C0-A8E4-FED08F0580FB}">
      <dsp:nvSpPr>
        <dsp:cNvPr id="0" name=""/>
        <dsp:cNvSpPr/>
      </dsp:nvSpPr>
      <dsp:spPr>
        <a:xfrm>
          <a:off x="7677412" y="7033"/>
          <a:ext cx="1749937" cy="1749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7FD0EF-A47C-4EC6-BE27-6AD69B74FD0A}">
      <dsp:nvSpPr>
        <dsp:cNvPr id="0" name=""/>
        <dsp:cNvSpPr/>
      </dsp:nvSpPr>
      <dsp:spPr>
        <a:xfrm>
          <a:off x="8050350" y="379971"/>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4C7FB1-D6A5-418C-B768-EA5927F369A3}">
      <dsp:nvSpPr>
        <dsp:cNvPr id="0" name=""/>
        <dsp:cNvSpPr/>
      </dsp:nvSpPr>
      <dsp:spPr>
        <a:xfrm>
          <a:off x="7118006"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GB" sz="2800" kern="1200"/>
            <a:t>Service orientation</a:t>
          </a:r>
          <a:endParaRPr lang="en-US" sz="2800" kern="1200"/>
        </a:p>
      </dsp:txBody>
      <dsp:txXfrm>
        <a:off x="7118006" y="2302033"/>
        <a:ext cx="286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856EA-16DE-4834-BDD5-8F3D6EC24596}">
      <dsp:nvSpPr>
        <dsp:cNvPr id="0" name=""/>
        <dsp:cNvSpPr/>
      </dsp:nvSpPr>
      <dsp:spPr>
        <a:xfrm>
          <a:off x="1863553" y="9929"/>
          <a:ext cx="1837687" cy="183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9F552A-0A5E-4CD8-A8FD-122D746A5D43}">
      <dsp:nvSpPr>
        <dsp:cNvPr id="0" name=""/>
        <dsp:cNvSpPr/>
      </dsp:nvSpPr>
      <dsp:spPr>
        <a:xfrm>
          <a:off x="740521"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a:latin typeface="Tw Cen MT" panose="020B0602020104020603"/>
            </a:rPr>
            <a:t>As</a:t>
          </a:r>
          <a:r>
            <a:rPr lang="en-US" sz="3600" kern="1200"/>
            <a:t> a university student</a:t>
          </a:r>
        </a:p>
      </dsp:txBody>
      <dsp:txXfrm>
        <a:off x="740521" y="2299137"/>
        <a:ext cx="4083750" cy="720000"/>
      </dsp:txXfrm>
    </dsp:sp>
    <dsp:sp modelId="{1BFC63CC-41C2-4527-A9CA-462664FB5967}">
      <dsp:nvSpPr>
        <dsp:cNvPr id="0" name=""/>
        <dsp:cNvSpPr/>
      </dsp:nvSpPr>
      <dsp:spPr>
        <a:xfrm>
          <a:off x="6661959" y="9929"/>
          <a:ext cx="1837687" cy="1837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E54F32-3A13-4E86-BB5D-78889E0E1247}">
      <dsp:nvSpPr>
        <dsp:cNvPr id="0" name=""/>
        <dsp:cNvSpPr/>
      </dsp:nvSpPr>
      <dsp:spPr>
        <a:xfrm>
          <a:off x="5538928"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rtl="0">
            <a:lnSpc>
              <a:spcPct val="90000"/>
            </a:lnSpc>
            <a:spcBef>
              <a:spcPct val="0"/>
            </a:spcBef>
            <a:spcAft>
              <a:spcPct val="35000"/>
            </a:spcAft>
            <a:buNone/>
          </a:pPr>
          <a:r>
            <a:rPr lang="en-US" sz="3600" kern="1200">
              <a:latin typeface="Tw Cen MT" panose="020B0602020104020603"/>
            </a:rPr>
            <a:t>As a</a:t>
          </a:r>
          <a:r>
            <a:rPr lang="en-US" sz="3600" kern="1200"/>
            <a:t> programmer</a:t>
          </a:r>
        </a:p>
      </dsp:txBody>
      <dsp:txXfrm>
        <a:off x="5538928" y="2299137"/>
        <a:ext cx="408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028C5-5374-4B9D-BA02-1C159D808613}">
      <dsp:nvSpPr>
        <dsp:cNvPr id="0" name=""/>
        <dsp:cNvSpPr/>
      </dsp:nvSpPr>
      <dsp:spPr>
        <a:xfrm>
          <a:off x="457588" y="6260"/>
          <a:ext cx="1250801" cy="125080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63FD3F-2DB2-4A9F-A8A2-CB1418506118}">
      <dsp:nvSpPr>
        <dsp:cNvPr id="0" name=""/>
        <dsp:cNvSpPr/>
      </dsp:nvSpPr>
      <dsp:spPr>
        <a:xfrm>
          <a:off x="720257" y="268929"/>
          <a:ext cx="725465" cy="7254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23B1AC-7999-4211-B77A-5846930A6B59}">
      <dsp:nvSpPr>
        <dsp:cNvPr id="0" name=""/>
        <dsp:cNvSpPr/>
      </dsp:nvSpPr>
      <dsp:spPr>
        <a:xfrm>
          <a:off x="1976419" y="6260"/>
          <a:ext cx="2948318" cy="125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form strong </a:t>
          </a:r>
          <a:r>
            <a:rPr lang="en-US" sz="2400" b="1" kern="1200"/>
            <a:t>friendships</a:t>
          </a:r>
          <a:r>
            <a:rPr lang="en-US" sz="2400" kern="1200"/>
            <a:t> and </a:t>
          </a:r>
          <a:r>
            <a:rPr lang="en-US" sz="2400" b="1" kern="1200"/>
            <a:t>relationships</a:t>
          </a:r>
          <a:r>
            <a:rPr lang="en-US" sz="2400" kern="1200"/>
            <a:t>.</a:t>
          </a:r>
        </a:p>
      </dsp:txBody>
      <dsp:txXfrm>
        <a:off x="1976419" y="6260"/>
        <a:ext cx="2948318" cy="1250801"/>
      </dsp:txXfrm>
    </dsp:sp>
    <dsp:sp modelId="{7EDB5843-84FB-4B58-9190-58671176B825}">
      <dsp:nvSpPr>
        <dsp:cNvPr id="0" name=""/>
        <dsp:cNvSpPr/>
      </dsp:nvSpPr>
      <dsp:spPr>
        <a:xfrm>
          <a:off x="5438461" y="6260"/>
          <a:ext cx="1250801" cy="125080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7A462-115F-4A9A-A6CE-AE1E4FDCE0FA}">
      <dsp:nvSpPr>
        <dsp:cNvPr id="0" name=""/>
        <dsp:cNvSpPr/>
      </dsp:nvSpPr>
      <dsp:spPr>
        <a:xfrm>
          <a:off x="5701129" y="268929"/>
          <a:ext cx="725465" cy="7254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327F14-9343-4D87-93F8-F75962AE9E19}">
      <dsp:nvSpPr>
        <dsp:cNvPr id="0" name=""/>
        <dsp:cNvSpPr/>
      </dsp:nvSpPr>
      <dsp:spPr>
        <a:xfrm>
          <a:off x="6957292" y="6260"/>
          <a:ext cx="2948318" cy="125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promotes </a:t>
          </a:r>
          <a:r>
            <a:rPr lang="en-US" sz="2400" b="1" kern="1200"/>
            <a:t>compassion </a:t>
          </a:r>
          <a:r>
            <a:rPr lang="en-US" sz="2400" kern="1200"/>
            <a:t>and </a:t>
          </a:r>
          <a:r>
            <a:rPr lang="en-US" sz="2400" b="1" kern="1200"/>
            <a:t>empathy </a:t>
          </a:r>
          <a:r>
            <a:rPr lang="en-US" sz="2400" kern="1200"/>
            <a:t>when interacting with others</a:t>
          </a:r>
        </a:p>
      </dsp:txBody>
      <dsp:txXfrm>
        <a:off x="6957292" y="6260"/>
        <a:ext cx="2948318" cy="1250801"/>
      </dsp:txXfrm>
    </dsp:sp>
    <dsp:sp modelId="{8CBD6E4E-4D72-4D5B-A58A-2E980DED7922}">
      <dsp:nvSpPr>
        <dsp:cNvPr id="0" name=""/>
        <dsp:cNvSpPr/>
      </dsp:nvSpPr>
      <dsp:spPr>
        <a:xfrm>
          <a:off x="457588" y="1772004"/>
          <a:ext cx="1250801" cy="125080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21333A-924E-4AF1-AF79-76C0A3D62DD6}">
      <dsp:nvSpPr>
        <dsp:cNvPr id="0" name=""/>
        <dsp:cNvSpPr/>
      </dsp:nvSpPr>
      <dsp:spPr>
        <a:xfrm>
          <a:off x="720257" y="2034672"/>
          <a:ext cx="725465" cy="7254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86EB4B-A4BB-4E79-AD1A-15BF6649BF3B}">
      <dsp:nvSpPr>
        <dsp:cNvPr id="0" name=""/>
        <dsp:cNvSpPr/>
      </dsp:nvSpPr>
      <dsp:spPr>
        <a:xfrm>
          <a:off x="1976419" y="1772004"/>
          <a:ext cx="2948318" cy="125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understand </a:t>
          </a:r>
          <a:r>
            <a:rPr lang="en-US" sz="2400" b="1" kern="1200"/>
            <a:t>strengths </a:t>
          </a:r>
          <a:r>
            <a:rPr lang="en-US" sz="2400" kern="1200"/>
            <a:t>and </a:t>
          </a:r>
          <a:r>
            <a:rPr lang="en-US" sz="2400" b="1" kern="1200"/>
            <a:t>weaknesses</a:t>
          </a:r>
          <a:endParaRPr lang="en-US" sz="2400" kern="1200"/>
        </a:p>
      </dsp:txBody>
      <dsp:txXfrm>
        <a:off x="1976419" y="1772004"/>
        <a:ext cx="2948318" cy="1250801"/>
      </dsp:txXfrm>
    </dsp:sp>
    <dsp:sp modelId="{CA3FA1D6-E266-4774-BDB4-0A47AA12ACF0}">
      <dsp:nvSpPr>
        <dsp:cNvPr id="0" name=""/>
        <dsp:cNvSpPr/>
      </dsp:nvSpPr>
      <dsp:spPr>
        <a:xfrm>
          <a:off x="5438461" y="1772004"/>
          <a:ext cx="1250801" cy="125080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70E5E7-E1F8-4601-8E19-CAC0379838B6}">
      <dsp:nvSpPr>
        <dsp:cNvPr id="0" name=""/>
        <dsp:cNvSpPr/>
      </dsp:nvSpPr>
      <dsp:spPr>
        <a:xfrm>
          <a:off x="5701129" y="2034672"/>
          <a:ext cx="725465" cy="7254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B47859-3E27-439C-871C-85A381A6FBF3}">
      <dsp:nvSpPr>
        <dsp:cNvPr id="0" name=""/>
        <dsp:cNvSpPr/>
      </dsp:nvSpPr>
      <dsp:spPr>
        <a:xfrm>
          <a:off x="6957292" y="1772004"/>
          <a:ext cx="2948318" cy="125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improves </a:t>
          </a:r>
          <a:r>
            <a:rPr lang="en-US" sz="2400" b="1" kern="1200"/>
            <a:t>social </a:t>
          </a:r>
          <a:r>
            <a:rPr lang="en-US" sz="2400" kern="1200"/>
            <a:t>and </a:t>
          </a:r>
          <a:r>
            <a:rPr lang="en-US" sz="2400" b="1" kern="1200"/>
            <a:t>emotional wellbeing</a:t>
          </a:r>
          <a:endParaRPr lang="en-US" sz="2400" kern="1200"/>
        </a:p>
      </dsp:txBody>
      <dsp:txXfrm>
        <a:off x="6957292" y="1772004"/>
        <a:ext cx="2948318" cy="12508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1E38A-82A4-483C-89E2-0AD873522560}">
      <dsp:nvSpPr>
        <dsp:cNvPr id="0" name=""/>
        <dsp:cNvSpPr/>
      </dsp:nvSpPr>
      <dsp:spPr>
        <a:xfrm>
          <a:off x="1072244" y="543697"/>
          <a:ext cx="930420" cy="930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E962D9-1ADA-4986-8CD6-4C67453E1DF9}">
      <dsp:nvSpPr>
        <dsp:cNvPr id="0" name=""/>
        <dsp:cNvSpPr/>
      </dsp:nvSpPr>
      <dsp:spPr>
        <a:xfrm>
          <a:off x="503654" y="1765369"/>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b="1" kern="1200"/>
            <a:t>Academic</a:t>
          </a:r>
          <a:r>
            <a:rPr lang="en-US" sz="1900" kern="1200"/>
            <a:t> success</a:t>
          </a:r>
        </a:p>
      </dsp:txBody>
      <dsp:txXfrm>
        <a:off x="503654" y="1765369"/>
        <a:ext cx="2067600" cy="720000"/>
      </dsp:txXfrm>
    </dsp:sp>
    <dsp:sp modelId="{13DC166A-ECEF-4F7E-BC99-568B8CFECA22}">
      <dsp:nvSpPr>
        <dsp:cNvPr id="0" name=""/>
        <dsp:cNvSpPr/>
      </dsp:nvSpPr>
      <dsp:spPr>
        <a:xfrm>
          <a:off x="3501674" y="543697"/>
          <a:ext cx="930420" cy="930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82E57F-4005-48BE-A9A7-271E0A73E6DF}">
      <dsp:nvSpPr>
        <dsp:cNvPr id="0" name=""/>
        <dsp:cNvSpPr/>
      </dsp:nvSpPr>
      <dsp:spPr>
        <a:xfrm>
          <a:off x="2933084" y="1765369"/>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Fewer </a:t>
          </a:r>
          <a:r>
            <a:rPr lang="en-US" sz="1900" b="1" kern="1200"/>
            <a:t>behavioral</a:t>
          </a:r>
          <a:r>
            <a:rPr lang="en-US" sz="1900" kern="1200"/>
            <a:t> </a:t>
          </a:r>
          <a:r>
            <a:rPr lang="en-US" sz="1900" b="1" kern="1200"/>
            <a:t>problems</a:t>
          </a:r>
          <a:endParaRPr lang="en-US" sz="1900" kern="1200"/>
        </a:p>
      </dsp:txBody>
      <dsp:txXfrm>
        <a:off x="2933084" y="1765369"/>
        <a:ext cx="2067600" cy="720000"/>
      </dsp:txXfrm>
    </dsp:sp>
    <dsp:sp modelId="{5931B252-0DBD-41B5-A8E9-10A6B4C0642F}">
      <dsp:nvSpPr>
        <dsp:cNvPr id="0" name=""/>
        <dsp:cNvSpPr/>
      </dsp:nvSpPr>
      <dsp:spPr>
        <a:xfrm>
          <a:off x="5931104" y="543697"/>
          <a:ext cx="930420" cy="930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870A51-D62D-45BD-AE57-F886B6E33878}">
      <dsp:nvSpPr>
        <dsp:cNvPr id="0" name=""/>
        <dsp:cNvSpPr/>
      </dsp:nvSpPr>
      <dsp:spPr>
        <a:xfrm>
          <a:off x="5362514" y="1765369"/>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Less </a:t>
          </a:r>
          <a:r>
            <a:rPr lang="en-US" sz="1900" b="1" kern="1200"/>
            <a:t>emotional distress</a:t>
          </a:r>
          <a:endParaRPr lang="en-US" sz="1900" kern="1200"/>
        </a:p>
      </dsp:txBody>
      <dsp:txXfrm>
        <a:off x="5362514" y="1765369"/>
        <a:ext cx="2067600" cy="720000"/>
      </dsp:txXfrm>
    </dsp:sp>
    <dsp:sp modelId="{2866933C-DF62-4333-8F3D-C6801E7526DB}">
      <dsp:nvSpPr>
        <dsp:cNvPr id="0" name=""/>
        <dsp:cNvSpPr/>
      </dsp:nvSpPr>
      <dsp:spPr>
        <a:xfrm>
          <a:off x="8360535" y="543697"/>
          <a:ext cx="930420" cy="930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B48FD3-BFC6-4831-BA60-D3591CDB4ED3}">
      <dsp:nvSpPr>
        <dsp:cNvPr id="0" name=""/>
        <dsp:cNvSpPr/>
      </dsp:nvSpPr>
      <dsp:spPr>
        <a:xfrm>
          <a:off x="7791945" y="1765369"/>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Positive </a:t>
          </a:r>
          <a:r>
            <a:rPr lang="en-US" sz="1900" b="1" kern="1200"/>
            <a:t>social behavior</a:t>
          </a:r>
          <a:br>
            <a:rPr lang="en-US" sz="1900" b="1" kern="1200"/>
          </a:br>
          <a:endParaRPr lang="en-US" sz="1900" kern="1200"/>
        </a:p>
      </dsp:txBody>
      <dsp:txXfrm>
        <a:off x="7791945" y="1765369"/>
        <a:ext cx="20676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2">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340B4-1F2D-4CF3-BC7E-BEF6BCB12E33}"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C48BB-66AA-4EFB-BEB0-EBE2017A2E04}" type="slidenum">
              <a:rPr lang="en-US" smtClean="0"/>
              <a:t>‹#›</a:t>
            </a:fld>
            <a:endParaRPr lang="en-US"/>
          </a:p>
        </p:txBody>
      </p:sp>
    </p:spTree>
    <p:extLst>
      <p:ext uri="{BB962C8B-B14F-4D97-AF65-F5344CB8AC3E}">
        <p14:creationId xmlns:p14="http://schemas.microsoft.com/office/powerpoint/2010/main" val="1185165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 EMPATHIZE WITH OTHERS FROM DIVERSE BACKGROUNDS AND CULTURES </a:t>
            </a:r>
            <a:br>
              <a:rPr lang="en-US"/>
            </a:br>
            <a:endParaRPr lang="en-US"/>
          </a:p>
          <a:p>
            <a:pPr marL="285750" indent="-285750">
              <a:buFont typeface="Arial"/>
              <a:buChar char="•"/>
            </a:pPr>
            <a:r>
              <a:rPr lang="en-US"/>
              <a:t> UNDERSTAND SOCIAL AND ETHICAL NORMS FOR BEHAVIORS </a:t>
            </a:r>
            <a:br>
              <a:rPr lang="en-US"/>
            </a:br>
            <a:endParaRPr lang="en-US"/>
          </a:p>
          <a:p>
            <a:pPr marL="285750" indent="-285750">
              <a:buFont typeface="Arial"/>
              <a:buChar char="•"/>
            </a:pPr>
            <a:r>
              <a:rPr lang="en-US"/>
              <a:t> RECOGNIZE FAMILY, SCHOOL, AND COMMUNITY RESOURCES AND SUPPORTS </a:t>
            </a:r>
          </a:p>
          <a:p>
            <a:endParaRPr lang="en-US">
              <a:cs typeface="Calibri"/>
            </a:endParaRPr>
          </a:p>
        </p:txBody>
      </p:sp>
      <p:sp>
        <p:nvSpPr>
          <p:cNvPr id="4" name="Slide Number Placeholder 3"/>
          <p:cNvSpPr>
            <a:spLocks noGrp="1"/>
          </p:cNvSpPr>
          <p:nvPr>
            <p:ph type="sldNum" sz="quarter" idx="5"/>
          </p:nvPr>
        </p:nvSpPr>
        <p:spPr/>
        <p:txBody>
          <a:bodyPr/>
          <a:lstStyle/>
          <a:p>
            <a:fld id="{17FC48BB-66AA-4EFB-BEB0-EBE2017A2E04}" type="slidenum">
              <a:rPr lang="en-US" smtClean="0"/>
              <a:t>24</a:t>
            </a:fld>
            <a:endParaRPr lang="en-US"/>
          </a:p>
        </p:txBody>
      </p:sp>
    </p:spTree>
    <p:extLst>
      <p:ext uri="{BB962C8B-B14F-4D97-AF65-F5344CB8AC3E}">
        <p14:creationId xmlns:p14="http://schemas.microsoft.com/office/powerpoint/2010/main" val="303978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游ゴシック"/>
              <a:cs typeface="Calibri"/>
            </a:endParaRPr>
          </a:p>
        </p:txBody>
      </p:sp>
      <p:sp>
        <p:nvSpPr>
          <p:cNvPr id="4" name="Slide Number Placeholder 3"/>
          <p:cNvSpPr>
            <a:spLocks noGrp="1"/>
          </p:cNvSpPr>
          <p:nvPr>
            <p:ph type="sldNum" sz="quarter" idx="5"/>
          </p:nvPr>
        </p:nvSpPr>
        <p:spPr/>
        <p:txBody>
          <a:bodyPr/>
          <a:lstStyle/>
          <a:p>
            <a:fld id="{17FC48BB-66AA-4EFB-BEB0-EBE2017A2E04}" type="slidenum">
              <a:rPr lang="en-US" smtClean="0"/>
              <a:t>25</a:t>
            </a:fld>
            <a:endParaRPr lang="en-US"/>
          </a:p>
        </p:txBody>
      </p:sp>
    </p:spTree>
    <p:extLst>
      <p:ext uri="{BB962C8B-B14F-4D97-AF65-F5344CB8AC3E}">
        <p14:creationId xmlns:p14="http://schemas.microsoft.com/office/powerpoint/2010/main" val="190300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First, we will discuss how to apply the personal competence into our own lives. Imagine that we are entering a new environment.</a:t>
            </a:r>
          </a:p>
        </p:txBody>
      </p:sp>
      <p:sp>
        <p:nvSpPr>
          <p:cNvPr id="4" name="Slide Number Placeholder 3"/>
          <p:cNvSpPr>
            <a:spLocks noGrp="1"/>
          </p:cNvSpPr>
          <p:nvPr>
            <p:ph type="sldNum" sz="quarter" idx="5"/>
          </p:nvPr>
        </p:nvSpPr>
        <p:spPr/>
        <p:txBody>
          <a:bodyPr/>
          <a:lstStyle/>
          <a:p>
            <a:fld id="{17FC48BB-66AA-4EFB-BEB0-EBE2017A2E04}" type="slidenum">
              <a:rPr lang="en-US" smtClean="0"/>
              <a:t>45</a:t>
            </a:fld>
            <a:endParaRPr lang="en-US"/>
          </a:p>
        </p:txBody>
      </p:sp>
    </p:spTree>
    <p:extLst>
      <p:ext uri="{BB962C8B-B14F-4D97-AF65-F5344CB8AC3E}">
        <p14:creationId xmlns:p14="http://schemas.microsoft.com/office/powerpoint/2010/main" val="303536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7FC48BB-66AA-4EFB-BEB0-EBE2017A2E04}" type="slidenum">
              <a:rPr lang="en-US" smtClean="0"/>
              <a:t>49</a:t>
            </a:fld>
            <a:endParaRPr lang="en-US"/>
          </a:p>
        </p:txBody>
      </p:sp>
    </p:spTree>
    <p:extLst>
      <p:ext uri="{BB962C8B-B14F-4D97-AF65-F5344CB8AC3E}">
        <p14:creationId xmlns:p14="http://schemas.microsoft.com/office/powerpoint/2010/main" val="789481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FC48BB-66AA-4EFB-BEB0-EBE2017A2E04}" type="slidenum">
              <a:rPr lang="en-US" smtClean="0"/>
              <a:t>50</a:t>
            </a:fld>
            <a:endParaRPr lang="en-US"/>
          </a:p>
        </p:txBody>
      </p:sp>
    </p:spTree>
    <p:extLst>
      <p:ext uri="{BB962C8B-B14F-4D97-AF65-F5344CB8AC3E}">
        <p14:creationId xmlns:p14="http://schemas.microsoft.com/office/powerpoint/2010/main" val="313858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FC48BB-66AA-4EFB-BEB0-EBE2017A2E04}" type="slidenum">
              <a:rPr lang="en-US" smtClean="0"/>
              <a:t>51</a:t>
            </a:fld>
            <a:endParaRPr lang="en-US"/>
          </a:p>
        </p:txBody>
      </p:sp>
    </p:spTree>
    <p:extLst>
      <p:ext uri="{BB962C8B-B14F-4D97-AF65-F5344CB8AC3E}">
        <p14:creationId xmlns:p14="http://schemas.microsoft.com/office/powerpoint/2010/main" val="2180134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FC48BB-66AA-4EFB-BEB0-EBE2017A2E04}" type="slidenum">
              <a:rPr lang="en-US" smtClean="0"/>
              <a:t>52</a:t>
            </a:fld>
            <a:endParaRPr lang="en-US"/>
          </a:p>
        </p:txBody>
      </p:sp>
    </p:spTree>
    <p:extLst>
      <p:ext uri="{BB962C8B-B14F-4D97-AF65-F5344CB8AC3E}">
        <p14:creationId xmlns:p14="http://schemas.microsoft.com/office/powerpoint/2010/main" val="4090415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7FC48BB-66AA-4EFB-BEB0-EBE2017A2E04}" type="slidenum">
              <a:rPr lang="en-US" smtClean="0"/>
              <a:t>53</a:t>
            </a:fld>
            <a:endParaRPr lang="en-US"/>
          </a:p>
        </p:txBody>
      </p:sp>
    </p:spTree>
    <p:extLst>
      <p:ext uri="{BB962C8B-B14F-4D97-AF65-F5344CB8AC3E}">
        <p14:creationId xmlns:p14="http://schemas.microsoft.com/office/powerpoint/2010/main" val="2558828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FC48BB-66AA-4EFB-BEB0-EBE2017A2E04}" type="slidenum">
              <a:rPr lang="en-US" smtClean="0"/>
              <a:t>54</a:t>
            </a:fld>
            <a:endParaRPr lang="en-US"/>
          </a:p>
        </p:txBody>
      </p:sp>
    </p:spTree>
    <p:extLst>
      <p:ext uri="{BB962C8B-B14F-4D97-AF65-F5344CB8AC3E}">
        <p14:creationId xmlns:p14="http://schemas.microsoft.com/office/powerpoint/2010/main" val="1913635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97185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45963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73742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71882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03991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59728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13673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87300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5841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7550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0569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2842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28389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5978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4303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9132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65463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1270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11/9/2021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795222932"/>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pngimg.com/download/33846"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12.svg"/><Relationship Id="rId7" Type="http://schemas.openxmlformats.org/officeDocument/2006/relationships/hyperlink" Target="http://www.groundreport.com/improve-workplace-benefits-office-ergonomics/"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frederickhomesforsale/16241388115/in/photolist-qKcmR2-oQLQ5e-ai4ixM-j1qNE-68n7Dg-4P4LK9-4NZw4R-4NZw6v-bEywXi-4seWNh-4P4LE3-4P4LRE-4P4LPE-4NZwhM-4NZwnH-4NZwti-4P4LBj-4NZwrg-4P4M1N-4NZwan-4NZwut-4P4Lv3-4P4LMY-4NZvVt-4P4LHj-4P4LNU-4P4Lp3-4NZwrX-4NZwvF-4NZvTV-4NZvXB-4NZwAK-4NZwfV-4P4M3G-4P4Loq-4NZwwr-4NZwsP-4NZwBX-4P4Lry-4NZwdV-6wqUZK-j4ozjA-4P4LSW-4NZw8r-4NZwyV-4NZwiv-4P4LsN-4P4LtG-4P4LxG-91TRjh"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hyperlink" Target="http://geneanotes.blogspot.com/2010/10/my-brick-wall-that-six-generation-chart.html" TargetMode="External"/><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creativecommons.org/licenses/by-nc-nd/3.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goodreads.com/work/quotes/587647"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microsoft.com/office/2018/10/relationships/comments" Target="../comments/modernComment_120_54E44B7F.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en.wikipedia.org/wiki/File:Reflect_MorganWikimania2010.pdf" TargetMode="External"/><Relationship Id="rId2" Type="http://schemas.openxmlformats.org/officeDocument/2006/relationships/image" Target="../media/image76.jpeg"/><Relationship Id="rId1" Type="http://schemas.openxmlformats.org/officeDocument/2006/relationships/slideLayout" Target="../slideLayouts/slideLayout18.xml"/><Relationship Id="rId4" Type="http://schemas.openxmlformats.org/officeDocument/2006/relationships/hyperlink" Target="https://creativecommons.org/licenses/by-sa/3.0/"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8232-E64C-4434-B551-5F2FC21B51EE}"/>
              </a:ext>
            </a:extLst>
          </p:cNvPr>
          <p:cNvSpPr>
            <a:spLocks noGrp="1"/>
          </p:cNvSpPr>
          <p:nvPr>
            <p:ph type="ctrTitle"/>
          </p:nvPr>
        </p:nvSpPr>
        <p:spPr>
          <a:xfrm>
            <a:off x="4560168" y="1833409"/>
            <a:ext cx="6767224" cy="3182239"/>
          </a:xfrm>
        </p:spPr>
        <p:txBody>
          <a:bodyPr anchor="t">
            <a:normAutofit/>
          </a:bodyPr>
          <a:lstStyle/>
          <a:p>
            <a:pPr algn="l"/>
            <a:r>
              <a:rPr lang="en-US" sz="6600">
                <a:cs typeface="Calibri Light"/>
              </a:rPr>
              <a:t>social</a:t>
            </a:r>
            <a:r>
              <a:rPr lang="en-US" sz="6600">
                <a:ea typeface="+mj-lt"/>
                <a:cs typeface="+mj-lt"/>
              </a:rPr>
              <a:t> </a:t>
            </a:r>
            <a:br>
              <a:rPr lang="en-US" sz="6600">
                <a:ea typeface="+mj-lt"/>
                <a:cs typeface="+mj-lt"/>
              </a:rPr>
            </a:br>
            <a:r>
              <a:rPr lang="en-US" sz="6600">
                <a:ea typeface="+mj-lt"/>
                <a:cs typeface="+mj-lt"/>
              </a:rPr>
              <a:t>emotional</a:t>
            </a:r>
            <a:br>
              <a:rPr lang="en-US" sz="6600">
                <a:ea typeface="+mj-lt"/>
                <a:cs typeface="+mj-lt"/>
              </a:rPr>
            </a:br>
            <a:r>
              <a:rPr lang="en-US" sz="6600">
                <a:ea typeface="+mj-lt"/>
                <a:cs typeface="+mj-lt"/>
              </a:rPr>
              <a:t>competence</a:t>
            </a:r>
            <a:endParaRPr lang="en-US" sz="6600">
              <a:cs typeface="Calibri Light" panose="020F0302020204030204"/>
            </a:endParaRPr>
          </a:p>
        </p:txBody>
      </p:sp>
      <p:sp>
        <p:nvSpPr>
          <p:cNvPr id="3" name="Subtitle 2">
            <a:extLst>
              <a:ext uri="{FF2B5EF4-FFF2-40B4-BE49-F238E27FC236}">
                <a16:creationId xmlns:a16="http://schemas.microsoft.com/office/drawing/2014/main" id="{D703E56E-543F-47F6-BEBB-39ED8AC36907}"/>
              </a:ext>
            </a:extLst>
          </p:cNvPr>
          <p:cNvSpPr>
            <a:spLocks noGrp="1"/>
          </p:cNvSpPr>
          <p:nvPr>
            <p:ph type="subTitle" idx="1"/>
          </p:nvPr>
        </p:nvSpPr>
        <p:spPr>
          <a:xfrm>
            <a:off x="864608" y="3793767"/>
            <a:ext cx="3022385" cy="3064233"/>
          </a:xfrm>
        </p:spPr>
        <p:txBody>
          <a:bodyPr anchor="b">
            <a:normAutofit fontScale="92500" lnSpcReduction="20000"/>
          </a:bodyPr>
          <a:lstStyle/>
          <a:p>
            <a:r>
              <a:rPr lang="en-US" sz="2600" b="1" err="1">
                <a:solidFill>
                  <a:schemeClr val="bg1"/>
                </a:solidFill>
                <a:cs typeface="Calibri"/>
              </a:rPr>
              <a:t>Apss</a:t>
            </a:r>
            <a:r>
              <a:rPr lang="en-US" sz="2600" b="1">
                <a:solidFill>
                  <a:schemeClr val="bg1"/>
                </a:solidFill>
                <a:cs typeface="Calibri"/>
              </a:rPr>
              <a:t> 1L01 Group 6: </a:t>
            </a:r>
          </a:p>
          <a:p>
            <a:r>
              <a:rPr lang="en-US" sz="2000">
                <a:solidFill>
                  <a:schemeClr val="bg1"/>
                </a:solidFill>
                <a:cs typeface="Calibri"/>
              </a:rPr>
              <a:t>Jiang </a:t>
            </a:r>
            <a:r>
              <a:rPr lang="en-US" sz="2000" err="1">
                <a:solidFill>
                  <a:schemeClr val="bg1"/>
                </a:solidFill>
                <a:cs typeface="Calibri"/>
              </a:rPr>
              <a:t>guanlin</a:t>
            </a:r>
            <a:r>
              <a:rPr lang="en-US" sz="2000">
                <a:solidFill>
                  <a:schemeClr val="bg1"/>
                </a:solidFill>
                <a:cs typeface="Calibri"/>
              </a:rPr>
              <a:t>, </a:t>
            </a:r>
          </a:p>
          <a:p>
            <a:r>
              <a:rPr lang="en-US" sz="2000" err="1">
                <a:solidFill>
                  <a:schemeClr val="bg1"/>
                </a:solidFill>
                <a:cs typeface="Calibri"/>
              </a:rPr>
              <a:t>tsz</a:t>
            </a:r>
            <a:r>
              <a:rPr lang="en-US" sz="2000">
                <a:solidFill>
                  <a:schemeClr val="bg1"/>
                </a:solidFill>
                <a:cs typeface="Calibri"/>
              </a:rPr>
              <a:t> </a:t>
            </a:r>
            <a:r>
              <a:rPr lang="en-US" sz="2000" err="1">
                <a:solidFill>
                  <a:schemeClr val="bg1"/>
                </a:solidFill>
                <a:cs typeface="Calibri"/>
              </a:rPr>
              <a:t>kwan</a:t>
            </a:r>
            <a:r>
              <a:rPr lang="en-US" sz="2000">
                <a:solidFill>
                  <a:schemeClr val="bg1"/>
                </a:solidFill>
                <a:cs typeface="Calibri"/>
              </a:rPr>
              <a:t> Cheung, </a:t>
            </a:r>
          </a:p>
          <a:p>
            <a:r>
              <a:rPr lang="en-US" sz="2000" err="1">
                <a:solidFill>
                  <a:schemeClr val="bg1"/>
                </a:solidFill>
                <a:cs typeface="Calibri"/>
              </a:rPr>
              <a:t>chun</a:t>
            </a:r>
            <a:r>
              <a:rPr lang="en-US" sz="2000">
                <a:solidFill>
                  <a:schemeClr val="bg1"/>
                </a:solidFill>
                <a:cs typeface="Calibri"/>
              </a:rPr>
              <a:t> </a:t>
            </a:r>
            <a:r>
              <a:rPr lang="en-US" sz="2000" err="1">
                <a:solidFill>
                  <a:schemeClr val="bg1"/>
                </a:solidFill>
                <a:cs typeface="Calibri"/>
              </a:rPr>
              <a:t>yung</a:t>
            </a:r>
            <a:r>
              <a:rPr lang="en-US" sz="2000">
                <a:solidFill>
                  <a:schemeClr val="bg1"/>
                </a:solidFill>
                <a:cs typeface="Calibri"/>
              </a:rPr>
              <a:t> </a:t>
            </a:r>
            <a:r>
              <a:rPr lang="en-US" sz="2000" err="1">
                <a:solidFill>
                  <a:schemeClr val="bg1"/>
                </a:solidFill>
                <a:cs typeface="Calibri"/>
              </a:rPr>
              <a:t>deng</a:t>
            </a:r>
            <a:r>
              <a:rPr lang="en-US" sz="2000">
                <a:solidFill>
                  <a:schemeClr val="bg1"/>
                </a:solidFill>
                <a:cs typeface="Calibri"/>
              </a:rPr>
              <a:t>, </a:t>
            </a:r>
          </a:p>
          <a:p>
            <a:r>
              <a:rPr lang="en-US" sz="2000">
                <a:solidFill>
                  <a:schemeClr val="bg1"/>
                </a:solidFill>
                <a:cs typeface="Calibri"/>
              </a:rPr>
              <a:t>Jason Kenneth </a:t>
            </a:r>
            <a:r>
              <a:rPr lang="en-US" sz="2000" err="1">
                <a:solidFill>
                  <a:schemeClr val="bg1"/>
                </a:solidFill>
                <a:cs typeface="Calibri"/>
              </a:rPr>
              <a:t>hiu</a:t>
            </a:r>
            <a:r>
              <a:rPr lang="en-US" sz="2000">
                <a:solidFill>
                  <a:schemeClr val="bg1"/>
                </a:solidFill>
                <a:cs typeface="Calibri"/>
              </a:rPr>
              <a:t>, </a:t>
            </a:r>
          </a:p>
          <a:p>
            <a:r>
              <a:rPr lang="en-US" sz="2000">
                <a:solidFill>
                  <a:schemeClr val="bg1"/>
                </a:solidFill>
                <a:cs typeface="Calibri"/>
              </a:rPr>
              <a:t>wan </a:t>
            </a:r>
            <a:r>
              <a:rPr lang="en-US" sz="2000" err="1">
                <a:solidFill>
                  <a:schemeClr val="bg1"/>
                </a:solidFill>
                <a:cs typeface="Calibri"/>
              </a:rPr>
              <a:t>yuet</a:t>
            </a:r>
            <a:r>
              <a:rPr lang="en-US" sz="2000">
                <a:solidFill>
                  <a:schemeClr val="bg1"/>
                </a:solidFill>
                <a:cs typeface="Calibri"/>
              </a:rPr>
              <a:t> lam, </a:t>
            </a:r>
          </a:p>
          <a:p>
            <a:r>
              <a:rPr lang="en-US" sz="2000">
                <a:solidFill>
                  <a:schemeClr val="bg1"/>
                </a:solidFill>
                <a:cs typeface="Calibri"/>
              </a:rPr>
              <a:t>ting </a:t>
            </a:r>
            <a:r>
              <a:rPr lang="en-US" sz="2000" err="1">
                <a:solidFill>
                  <a:schemeClr val="bg1"/>
                </a:solidFill>
                <a:cs typeface="Calibri"/>
              </a:rPr>
              <a:t>shek</a:t>
            </a:r>
            <a:r>
              <a:rPr lang="en-US" sz="2000">
                <a:solidFill>
                  <a:schemeClr val="bg1"/>
                </a:solidFill>
                <a:cs typeface="Calibri"/>
              </a:rPr>
              <a:t> so</a:t>
            </a:r>
            <a:endParaRPr lang="en-US" sz="2000">
              <a:solidFill>
                <a:schemeClr val="bg1"/>
              </a:solidFill>
            </a:endParaRPr>
          </a:p>
        </p:txBody>
      </p:sp>
    </p:spTree>
    <p:extLst>
      <p:ext uri="{BB962C8B-B14F-4D97-AF65-F5344CB8AC3E}">
        <p14:creationId xmlns:p14="http://schemas.microsoft.com/office/powerpoint/2010/main" val="1822624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伊隆麝香">
            <a:extLst>
              <a:ext uri="{FF2B5EF4-FFF2-40B4-BE49-F238E27FC236}">
                <a16:creationId xmlns:a16="http://schemas.microsoft.com/office/drawing/2014/main" id="{D42BCE2C-DFA0-45BD-88A9-E90E923C6A4E}"/>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b="24964"/>
          <a:stretch/>
        </p:blipFill>
        <p:spPr bwMode="auto">
          <a:xfrm>
            <a:off x="20" y="-3278"/>
            <a:ext cx="12191980" cy="6861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2D70D2-FF13-48CC-AB1B-61295DBD8020}"/>
              </a:ext>
            </a:extLst>
          </p:cNvPr>
          <p:cNvSpPr>
            <a:spLocks noGrp="1"/>
          </p:cNvSpPr>
          <p:nvPr>
            <p:ph type="title"/>
          </p:nvPr>
        </p:nvSpPr>
        <p:spPr/>
        <p:txBody>
          <a:bodyPr>
            <a:normAutofit/>
          </a:bodyPr>
          <a:lstStyle/>
          <a:p>
            <a:r>
              <a:rPr lang="en-US">
                <a:cs typeface="Calibri Light"/>
              </a:rPr>
              <a:t>The Part of Letter Elon musk wrote to Employees</a:t>
            </a:r>
            <a:endParaRPr lang="en-US"/>
          </a:p>
        </p:txBody>
      </p:sp>
      <p:sp>
        <p:nvSpPr>
          <p:cNvPr id="3" name="Content Placeholder 2">
            <a:extLst>
              <a:ext uri="{FF2B5EF4-FFF2-40B4-BE49-F238E27FC236}">
                <a16:creationId xmlns:a16="http://schemas.microsoft.com/office/drawing/2014/main" id="{F88A79DB-1AFE-4DE9-BD4D-2E194C7F7D01}"/>
              </a:ext>
            </a:extLst>
          </p:cNvPr>
          <p:cNvSpPr>
            <a:spLocks noGrp="1"/>
          </p:cNvSpPr>
          <p:nvPr>
            <p:ph idx="1"/>
          </p:nvPr>
        </p:nvSpPr>
        <p:spPr>
          <a:xfrm>
            <a:off x="913774" y="2367092"/>
            <a:ext cx="10363826" cy="4090604"/>
          </a:xfrm>
        </p:spPr>
        <p:txBody>
          <a:bodyPr>
            <a:normAutofit/>
          </a:bodyPr>
          <a:lstStyle/>
          <a:p>
            <a:pPr marL="0" indent="0">
              <a:lnSpc>
                <a:spcPct val="150000"/>
              </a:lnSpc>
              <a:buNone/>
            </a:pPr>
            <a:r>
              <a:rPr lang="en-US" sz="1700" b="0" i="0" cap="none">
                <a:effectLst/>
                <a:latin typeface="Times New Roman" panose="02020603050405020304" pitchFamily="18" charset="0"/>
                <a:cs typeface="Times New Roman" panose="02020603050405020304" pitchFamily="18" charset="0"/>
              </a:rPr>
              <a:t>“</a:t>
            </a:r>
            <a:r>
              <a:rPr lang="en-US" sz="1700" b="0" i="0" cap="none">
                <a:effectLst/>
                <a:highlight>
                  <a:srgbClr val="008080"/>
                </a:highlight>
                <a:latin typeface="Times New Roman" panose="02020603050405020304" pitchFamily="18" charset="0"/>
                <a:cs typeface="Times New Roman" panose="02020603050405020304" pitchFamily="18" charset="0"/>
              </a:rPr>
              <a:t>No words can express how much I care about your safety and wellbeing</a:t>
            </a:r>
            <a:r>
              <a:rPr lang="en-US" sz="1700" b="0" i="0" cap="none">
                <a:effectLst/>
                <a:latin typeface="Times New Roman" panose="02020603050405020304" pitchFamily="18" charset="0"/>
                <a:cs typeface="Times New Roman" panose="02020603050405020304" pitchFamily="18" charset="0"/>
              </a:rPr>
              <a:t>. It breaks my heart when someone is injured building cars and trying their best to make tesla successful.</a:t>
            </a:r>
          </a:p>
          <a:p>
            <a:pPr marL="0" indent="0">
              <a:lnSpc>
                <a:spcPct val="150000"/>
              </a:lnSpc>
              <a:buNone/>
            </a:pPr>
            <a:r>
              <a:rPr lang="en-US" sz="1700" b="0" i="0" cap="none">
                <a:effectLst/>
                <a:latin typeface="Times New Roman" panose="02020603050405020304" pitchFamily="18" charset="0"/>
                <a:cs typeface="Times New Roman" panose="02020603050405020304" pitchFamily="18" charset="0"/>
              </a:rPr>
              <a:t>Going forward, </a:t>
            </a:r>
            <a:r>
              <a:rPr lang="en-US" sz="1700" cap="none">
                <a:latin typeface="Times New Roman" panose="02020603050405020304" pitchFamily="18" charset="0"/>
                <a:cs typeface="Times New Roman" panose="02020603050405020304" pitchFamily="18" charset="0"/>
              </a:rPr>
              <a:t>I</a:t>
            </a:r>
            <a:r>
              <a:rPr lang="en-US" sz="1700" b="0" i="0" cap="none">
                <a:effectLst/>
                <a:latin typeface="Times New Roman" panose="02020603050405020304" pitchFamily="18" charset="0"/>
                <a:cs typeface="Times New Roman" panose="02020603050405020304" pitchFamily="18" charset="0"/>
              </a:rPr>
              <a:t>’ve asked that every injury be reported directly to me, without exception. I’m meeting with the safety team every week and would like to meet every injured person as soon as they are well, so that I can understand from them exactly what we need to do to make it better. I will then </a:t>
            </a:r>
            <a:r>
              <a:rPr lang="en-US" sz="1700" b="0" i="0" cap="none">
                <a:effectLst/>
                <a:highlight>
                  <a:srgbClr val="808080"/>
                </a:highlight>
                <a:latin typeface="Times New Roman" panose="02020603050405020304" pitchFamily="18" charset="0"/>
                <a:cs typeface="Times New Roman" panose="02020603050405020304" pitchFamily="18" charset="0"/>
              </a:rPr>
              <a:t>go down to the production line and perform the same task that they perform</a:t>
            </a:r>
            <a:r>
              <a:rPr lang="en-US" sz="1700" b="0" i="0" cap="none">
                <a:effectLst/>
                <a:latin typeface="Times New Roman" panose="02020603050405020304" pitchFamily="18" charset="0"/>
                <a:cs typeface="Times New Roman" panose="02020603050405020304" pitchFamily="18" charset="0"/>
              </a:rPr>
              <a:t>.</a:t>
            </a:r>
          </a:p>
          <a:p>
            <a:pPr marL="0" indent="0">
              <a:lnSpc>
                <a:spcPct val="150000"/>
              </a:lnSpc>
              <a:buNone/>
            </a:pPr>
            <a:r>
              <a:rPr lang="en-US" sz="1700" b="0" i="0" cap="none">
                <a:effectLst/>
                <a:latin typeface="Times New Roman" panose="02020603050405020304" pitchFamily="18" charset="0"/>
                <a:cs typeface="Times New Roman" panose="02020603050405020304" pitchFamily="18" charset="0"/>
              </a:rPr>
              <a:t>This is what all managers at tesla should do as a matter of course. At tesla, we lead from the front line, not from some safe and comfortable ivory tower. </a:t>
            </a:r>
            <a:r>
              <a:rPr lang="en-US" sz="1700" b="0" i="0" cap="none">
                <a:effectLst/>
                <a:highlight>
                  <a:srgbClr val="008000"/>
                </a:highlight>
                <a:latin typeface="Times New Roman" panose="02020603050405020304" pitchFamily="18" charset="0"/>
                <a:cs typeface="Times New Roman" panose="02020603050405020304" pitchFamily="18" charset="0"/>
              </a:rPr>
              <a:t>Managers must always put their team’s safety above their own</a:t>
            </a:r>
            <a:r>
              <a:rPr lang="en-US" sz="1700" b="0" i="0" cap="none">
                <a:effectLst/>
                <a:latin typeface="Times New Roman" panose="02020603050405020304" pitchFamily="18" charset="0"/>
                <a:cs typeface="Times New Roman" panose="02020603050405020304" pitchFamily="18" charset="0"/>
              </a:rPr>
              <a:t>.” </a:t>
            </a:r>
          </a:p>
          <a:p>
            <a:pPr marL="0" indent="0">
              <a:lnSpc>
                <a:spcPct val="150000"/>
              </a:lnSpc>
              <a:buNone/>
            </a:pPr>
            <a:r>
              <a:rPr lang="en-US" sz="1700" cap="none">
                <a:latin typeface="Times New Roman" panose="02020603050405020304" pitchFamily="18" charset="0"/>
                <a:cs typeface="Times New Roman" panose="02020603050405020304" pitchFamily="18" charset="0"/>
              </a:rPr>
              <a:t>--- Elon Musk          </a:t>
            </a:r>
            <a:r>
              <a:rPr lang="en-US" sz="1800" cap="none"/>
              <a:t>(Mejia, 2017, para. 2)</a:t>
            </a:r>
            <a:endParaRPr lang="en-US" sz="1700"/>
          </a:p>
        </p:txBody>
      </p:sp>
      <p:sp>
        <p:nvSpPr>
          <p:cNvPr id="4" name="Speech Bubble: Oval 3">
            <a:extLst>
              <a:ext uri="{FF2B5EF4-FFF2-40B4-BE49-F238E27FC236}">
                <a16:creationId xmlns:a16="http://schemas.microsoft.com/office/drawing/2014/main" id="{04D55A15-2E88-4E5F-8B59-A88B5EFB1FC5}"/>
              </a:ext>
            </a:extLst>
          </p:cNvPr>
          <p:cNvSpPr/>
          <p:nvPr/>
        </p:nvSpPr>
        <p:spPr>
          <a:xfrm>
            <a:off x="1789176" y="1696625"/>
            <a:ext cx="1698752" cy="540326"/>
          </a:xfrm>
          <a:prstGeom prst="wedgeEllipseCallout">
            <a:avLst>
              <a:gd name="adj1" fmla="val -24762"/>
              <a:gd name="adj2" fmla="val 73030"/>
            </a:avLst>
          </a:prstGeom>
          <a:solidFill>
            <a:schemeClr val="tx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23C052F-855E-4262-A166-385CFDB9C589}"/>
              </a:ext>
            </a:extLst>
          </p:cNvPr>
          <p:cNvSpPr txBox="1"/>
          <p:nvPr/>
        </p:nvSpPr>
        <p:spPr>
          <a:xfrm>
            <a:off x="1749552" y="1759865"/>
            <a:ext cx="1778000" cy="369332"/>
          </a:xfrm>
          <a:prstGeom prst="rect">
            <a:avLst/>
          </a:prstGeom>
          <a:noFill/>
        </p:spPr>
        <p:txBody>
          <a:bodyPr wrap="square" rtlCol="0">
            <a:spAutoFit/>
          </a:bodyPr>
          <a:lstStyle/>
          <a:p>
            <a:r>
              <a:rPr lang="en-US">
                <a:solidFill>
                  <a:schemeClr val="bg1"/>
                </a:solidFill>
              </a:rPr>
              <a:t>Care Employees</a:t>
            </a:r>
          </a:p>
        </p:txBody>
      </p:sp>
      <p:sp>
        <p:nvSpPr>
          <p:cNvPr id="9" name="Speech Bubble: Oval 8">
            <a:extLst>
              <a:ext uri="{FF2B5EF4-FFF2-40B4-BE49-F238E27FC236}">
                <a16:creationId xmlns:a16="http://schemas.microsoft.com/office/drawing/2014/main" id="{030F612B-33B4-4D19-8B63-31F653DF0B92}"/>
              </a:ext>
            </a:extLst>
          </p:cNvPr>
          <p:cNvSpPr/>
          <p:nvPr/>
        </p:nvSpPr>
        <p:spPr>
          <a:xfrm>
            <a:off x="5246311" y="5774869"/>
            <a:ext cx="1698752" cy="929227"/>
          </a:xfrm>
          <a:prstGeom prst="wedgeEllipseCallout">
            <a:avLst>
              <a:gd name="adj1" fmla="val -54666"/>
              <a:gd name="adj2" fmla="val -68372"/>
            </a:avLst>
          </a:prstGeom>
          <a:solidFill>
            <a:schemeClr val="tx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Speech Bubble: Oval 10">
            <a:extLst>
              <a:ext uri="{FF2B5EF4-FFF2-40B4-BE49-F238E27FC236}">
                <a16:creationId xmlns:a16="http://schemas.microsoft.com/office/drawing/2014/main" id="{1C6AA198-DAEE-44CE-B1C1-5C23F5714962}"/>
              </a:ext>
            </a:extLst>
          </p:cNvPr>
          <p:cNvSpPr/>
          <p:nvPr/>
        </p:nvSpPr>
        <p:spPr>
          <a:xfrm>
            <a:off x="8100568" y="4602742"/>
            <a:ext cx="2993644" cy="635378"/>
          </a:xfrm>
          <a:prstGeom prst="wedgeEllipseCallout">
            <a:avLst>
              <a:gd name="adj1" fmla="val -48685"/>
              <a:gd name="adj2" fmla="val -55251"/>
            </a:avLst>
          </a:prstGeom>
          <a:solidFill>
            <a:schemeClr val="tx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3D9007-717F-4714-BFD5-7CFE8651A0E1}"/>
              </a:ext>
            </a:extLst>
          </p:cNvPr>
          <p:cNvSpPr txBox="1"/>
          <p:nvPr/>
        </p:nvSpPr>
        <p:spPr>
          <a:xfrm>
            <a:off x="5246311" y="5899632"/>
            <a:ext cx="1778000" cy="646331"/>
          </a:xfrm>
          <a:prstGeom prst="rect">
            <a:avLst/>
          </a:prstGeom>
          <a:noFill/>
        </p:spPr>
        <p:txBody>
          <a:bodyPr wrap="square" rtlCol="0">
            <a:spAutoFit/>
          </a:bodyPr>
          <a:lstStyle/>
          <a:p>
            <a:r>
              <a:rPr lang="en-US">
                <a:solidFill>
                  <a:schemeClr val="bg1"/>
                </a:solidFill>
              </a:rPr>
              <a:t>Care Safety more than works</a:t>
            </a:r>
          </a:p>
        </p:txBody>
      </p:sp>
      <p:sp>
        <p:nvSpPr>
          <p:cNvPr id="10" name="TextBox 9">
            <a:extLst>
              <a:ext uri="{FF2B5EF4-FFF2-40B4-BE49-F238E27FC236}">
                <a16:creationId xmlns:a16="http://schemas.microsoft.com/office/drawing/2014/main" id="{61E05956-52AF-45DC-9DFC-6AFD7550ABEB}"/>
              </a:ext>
            </a:extLst>
          </p:cNvPr>
          <p:cNvSpPr txBox="1"/>
          <p:nvPr/>
        </p:nvSpPr>
        <p:spPr>
          <a:xfrm>
            <a:off x="8283956" y="4602742"/>
            <a:ext cx="2993644" cy="646331"/>
          </a:xfrm>
          <a:prstGeom prst="rect">
            <a:avLst/>
          </a:prstGeom>
          <a:noFill/>
        </p:spPr>
        <p:txBody>
          <a:bodyPr wrap="square" rtlCol="0">
            <a:spAutoFit/>
          </a:bodyPr>
          <a:lstStyle/>
          <a:p>
            <a:r>
              <a:rPr lang="en-US">
                <a:solidFill>
                  <a:schemeClr val="bg1"/>
                </a:solidFill>
              </a:rPr>
              <a:t>Experience by himself to be the </a:t>
            </a:r>
            <a:r>
              <a:rPr lang="en-US" altLang="zh-CN">
                <a:solidFill>
                  <a:schemeClr val="bg1"/>
                </a:solidFill>
              </a:rPr>
              <a:t>company employees</a:t>
            </a:r>
            <a:endParaRPr lang="en-US">
              <a:solidFill>
                <a:schemeClr val="bg1"/>
              </a:solidFill>
            </a:endParaRPr>
          </a:p>
        </p:txBody>
      </p:sp>
    </p:spTree>
    <p:extLst>
      <p:ext uri="{BB962C8B-B14F-4D97-AF65-F5344CB8AC3E}">
        <p14:creationId xmlns:p14="http://schemas.microsoft.com/office/powerpoint/2010/main" val="146958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4D4F6-CA62-4739-BA09-40103BD1909F}"/>
              </a:ext>
            </a:extLst>
          </p:cNvPr>
          <p:cNvSpPr>
            <a:spLocks noGrp="1"/>
          </p:cNvSpPr>
          <p:nvPr>
            <p:ph type="title"/>
          </p:nvPr>
        </p:nvSpPr>
        <p:spPr/>
        <p:txBody>
          <a:bodyPr/>
          <a:lstStyle/>
          <a:p>
            <a:r>
              <a:rPr lang="en-US"/>
              <a:t>Why we choose </a:t>
            </a:r>
            <a:r>
              <a:rPr lang="en-US" err="1"/>
              <a:t>elon</a:t>
            </a:r>
            <a:r>
              <a:rPr lang="en-US"/>
              <a:t> musk?</a:t>
            </a:r>
          </a:p>
        </p:txBody>
      </p:sp>
      <p:sp>
        <p:nvSpPr>
          <p:cNvPr id="3" name="Content Placeholder 2">
            <a:extLst>
              <a:ext uri="{FF2B5EF4-FFF2-40B4-BE49-F238E27FC236}">
                <a16:creationId xmlns:a16="http://schemas.microsoft.com/office/drawing/2014/main" id="{5FC0C9F6-B127-4E09-8F2D-E1D6BA666C0B}"/>
              </a:ext>
            </a:extLst>
          </p:cNvPr>
          <p:cNvSpPr>
            <a:spLocks noGrp="1"/>
          </p:cNvSpPr>
          <p:nvPr>
            <p:ph idx="1"/>
          </p:nvPr>
        </p:nvSpPr>
        <p:spPr/>
        <p:txBody>
          <a:bodyPr>
            <a:normAutofit/>
          </a:bodyPr>
          <a:lstStyle/>
          <a:p>
            <a:pPr>
              <a:buFontTx/>
              <a:buChar char="-"/>
            </a:pPr>
            <a:r>
              <a:rPr lang="en-US" sz="3200" cap="none"/>
              <a:t>Elon shows his high emotion skills in this case</a:t>
            </a:r>
          </a:p>
          <a:p>
            <a:pPr>
              <a:buFontTx/>
              <a:buChar char="-"/>
            </a:pPr>
            <a:r>
              <a:rPr lang="en-US" sz="3200" cap="none"/>
              <a:t>Highly effective communication and quickly solving problem skill </a:t>
            </a:r>
            <a:r>
              <a:rPr lang="en-US" altLang="zh-CN" sz="3200" cap="none"/>
              <a:t>with others (which represent in this story)</a:t>
            </a:r>
            <a:endParaRPr lang="en-US" sz="3200" cap="none"/>
          </a:p>
          <a:p>
            <a:pPr>
              <a:buFontTx/>
              <a:buChar char="-"/>
            </a:pPr>
            <a:r>
              <a:rPr lang="en-US" sz="3200" cap="none"/>
              <a:t>His behaviors (which represent in his letter, he care about his employee's safety)</a:t>
            </a:r>
          </a:p>
        </p:txBody>
      </p:sp>
    </p:spTree>
    <p:extLst>
      <p:ext uri="{BB962C8B-B14F-4D97-AF65-F5344CB8AC3E}">
        <p14:creationId xmlns:p14="http://schemas.microsoft.com/office/powerpoint/2010/main" val="4181558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1226353"/>
          </a:xfrm>
        </p:spPr>
        <p:txBody>
          <a:bodyPr/>
          <a:lstStyle/>
          <a:p>
            <a:r>
              <a:rPr lang="en-US">
                <a:cs typeface="Calibri Light"/>
              </a:rPr>
              <a:t>Part 2</a:t>
            </a:r>
            <a:endParaRPr lang="en-US"/>
          </a:p>
        </p:txBody>
      </p:sp>
      <p:sp>
        <p:nvSpPr>
          <p:cNvPr id="3" name="Subtitle 2"/>
          <p:cNvSpPr>
            <a:spLocks noGrp="1"/>
          </p:cNvSpPr>
          <p:nvPr>
            <p:ph type="subTitle" idx="1"/>
          </p:nvPr>
        </p:nvSpPr>
        <p:spPr>
          <a:xfrm>
            <a:off x="1751012" y="2526175"/>
            <a:ext cx="8689976" cy="2731624"/>
          </a:xfrm>
        </p:spPr>
        <p:txBody>
          <a:bodyPr vert="horz" lIns="91440" tIns="45720" rIns="91440" bIns="45720" rtlCol="0" anchor="t">
            <a:normAutofit/>
          </a:bodyPr>
          <a:lstStyle/>
          <a:p>
            <a:r>
              <a:rPr lang="en-US">
                <a:ea typeface="+mn-lt"/>
                <a:cs typeface="+mn-lt"/>
              </a:rPr>
              <a:t> Review one theory or model about the nature of the attribute the leader demonstrated</a:t>
            </a:r>
            <a:endParaRPr lang="en-US"/>
          </a:p>
        </p:txBody>
      </p:sp>
    </p:spTree>
    <p:extLst>
      <p:ext uri="{BB962C8B-B14F-4D97-AF65-F5344CB8AC3E}">
        <p14:creationId xmlns:p14="http://schemas.microsoft.com/office/powerpoint/2010/main" val="393024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EEAF-CAAB-4D28-A173-167BF5D77442}"/>
              </a:ext>
            </a:extLst>
          </p:cNvPr>
          <p:cNvSpPr>
            <a:spLocks noGrp="1"/>
          </p:cNvSpPr>
          <p:nvPr>
            <p:ph type="title"/>
          </p:nvPr>
        </p:nvSpPr>
        <p:spPr>
          <a:xfrm>
            <a:off x="711218" y="-374977"/>
            <a:ext cx="10364451" cy="1596177"/>
          </a:xfrm>
        </p:spPr>
        <p:txBody>
          <a:bodyPr/>
          <a:lstStyle/>
          <a:p>
            <a:r>
              <a:rPr lang="en-US"/>
              <a:t>theory demonstration</a:t>
            </a:r>
          </a:p>
        </p:txBody>
      </p:sp>
      <p:sp>
        <p:nvSpPr>
          <p:cNvPr id="10" name="TextBox 9">
            <a:extLst>
              <a:ext uri="{FF2B5EF4-FFF2-40B4-BE49-F238E27FC236}">
                <a16:creationId xmlns:a16="http://schemas.microsoft.com/office/drawing/2014/main" id="{DEE97A06-9583-4886-9825-503F8F57DCEA}"/>
              </a:ext>
            </a:extLst>
          </p:cNvPr>
          <p:cNvSpPr txBox="1"/>
          <p:nvPr/>
        </p:nvSpPr>
        <p:spPr>
          <a:xfrm>
            <a:off x="7984604" y="5881867"/>
            <a:ext cx="4431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(Goleman, Boyatzis &amp; McKee, 2002)</a:t>
            </a:r>
            <a:endParaRPr lang="en-US" dirty="0"/>
          </a:p>
        </p:txBody>
      </p:sp>
      <p:graphicFrame>
        <p:nvGraphicFramePr>
          <p:cNvPr id="531" name="Diagram 531">
            <a:extLst>
              <a:ext uri="{FF2B5EF4-FFF2-40B4-BE49-F238E27FC236}">
                <a16:creationId xmlns:a16="http://schemas.microsoft.com/office/drawing/2014/main" id="{63012A6F-D1B5-4032-BE4E-CEA1D55182B7}"/>
              </a:ext>
            </a:extLst>
          </p:cNvPr>
          <p:cNvGraphicFramePr/>
          <p:nvPr>
            <p:extLst>
              <p:ext uri="{D42A27DB-BD31-4B8C-83A1-F6EECF244321}">
                <p14:modId xmlns:p14="http://schemas.microsoft.com/office/powerpoint/2010/main" val="1816732908"/>
              </p:ext>
            </p:extLst>
          </p:nvPr>
        </p:nvGraphicFramePr>
        <p:xfrm>
          <a:off x="2237772" y="876782"/>
          <a:ext cx="5845215" cy="4863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57736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211B-68DB-43DF-A799-2E497186D339}"/>
              </a:ext>
            </a:extLst>
          </p:cNvPr>
          <p:cNvSpPr>
            <a:spLocks noGrp="1"/>
          </p:cNvSpPr>
          <p:nvPr>
            <p:ph type="title"/>
          </p:nvPr>
        </p:nvSpPr>
        <p:spPr>
          <a:xfrm>
            <a:off x="730509" y="-346040"/>
            <a:ext cx="10364451" cy="1596177"/>
          </a:xfrm>
        </p:spPr>
        <p:txBody>
          <a:bodyPr/>
          <a:lstStyle/>
          <a:p>
            <a:r>
              <a:rPr lang="en-US">
                <a:ea typeface="+mj-lt"/>
                <a:cs typeface="+mj-lt"/>
              </a:rPr>
              <a:t>GOLEMAN'S MODEL OF EMOTIONAL INTELLIGENCE</a:t>
            </a:r>
            <a:endParaRPr lang="en-US"/>
          </a:p>
        </p:txBody>
      </p:sp>
      <p:pic>
        <p:nvPicPr>
          <p:cNvPr id="7" name="Picture 7" descr="Diagram&#10;&#10;Description automatically generated">
            <a:extLst>
              <a:ext uri="{FF2B5EF4-FFF2-40B4-BE49-F238E27FC236}">
                <a16:creationId xmlns:a16="http://schemas.microsoft.com/office/drawing/2014/main" id="{CCB9CFC6-50FF-4C75-A886-2A71EC697344}"/>
              </a:ext>
            </a:extLst>
          </p:cNvPr>
          <p:cNvPicPr>
            <a:picLocks noGrp="1" noChangeAspect="1"/>
          </p:cNvPicPr>
          <p:nvPr>
            <p:ph sz="quarter" idx="13"/>
          </p:nvPr>
        </p:nvPicPr>
        <p:blipFill>
          <a:blip r:embed="rId2"/>
          <a:stretch>
            <a:fillRect/>
          </a:stretch>
        </p:blipFill>
        <p:spPr>
          <a:xfrm>
            <a:off x="3214053" y="617925"/>
            <a:ext cx="5946085" cy="5749084"/>
          </a:xfrm>
        </p:spPr>
      </p:pic>
      <p:sp>
        <p:nvSpPr>
          <p:cNvPr id="3" name="TextBox 2">
            <a:extLst>
              <a:ext uri="{FF2B5EF4-FFF2-40B4-BE49-F238E27FC236}">
                <a16:creationId xmlns:a16="http://schemas.microsoft.com/office/drawing/2014/main" id="{D213C616-D33C-41F8-9B13-ADF4AFC27CCB}"/>
              </a:ext>
            </a:extLst>
          </p:cNvPr>
          <p:cNvSpPr txBox="1"/>
          <p:nvPr/>
        </p:nvSpPr>
        <p:spPr>
          <a:xfrm>
            <a:off x="5224006" y="6381986"/>
            <a:ext cx="19261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Neue"/>
              </a:rPr>
              <a:t>(Goleman, 1995)</a:t>
            </a:r>
            <a:endParaRPr lang="en-US" dirty="0"/>
          </a:p>
        </p:txBody>
      </p:sp>
    </p:spTree>
    <p:extLst>
      <p:ext uri="{BB962C8B-B14F-4D97-AF65-F5344CB8AC3E}">
        <p14:creationId xmlns:p14="http://schemas.microsoft.com/office/powerpoint/2010/main" val="3849446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5EB8-147F-4CB1-81BD-DB9D959E733A}"/>
              </a:ext>
            </a:extLst>
          </p:cNvPr>
          <p:cNvSpPr>
            <a:spLocks noGrp="1"/>
          </p:cNvSpPr>
          <p:nvPr>
            <p:ph type="title"/>
          </p:nvPr>
        </p:nvSpPr>
        <p:spPr>
          <a:xfrm>
            <a:off x="692549" y="974936"/>
            <a:ext cx="10364451" cy="1596177"/>
          </a:xfrm>
        </p:spPr>
        <p:txBody>
          <a:bodyPr/>
          <a:lstStyle/>
          <a:p>
            <a:r>
              <a:rPr lang="en-US">
                <a:ea typeface="+mj-lt"/>
                <a:cs typeface="+mj-lt"/>
              </a:rPr>
              <a:t>Personal competence</a:t>
            </a:r>
            <a:endParaRPr lang="en-US"/>
          </a:p>
        </p:txBody>
      </p:sp>
      <p:sp>
        <p:nvSpPr>
          <p:cNvPr id="3" name="Content Placeholder 2">
            <a:extLst>
              <a:ext uri="{FF2B5EF4-FFF2-40B4-BE49-F238E27FC236}">
                <a16:creationId xmlns:a16="http://schemas.microsoft.com/office/drawing/2014/main" id="{E0B7F090-238E-4EC4-9DAC-6878CD27E65F}"/>
              </a:ext>
            </a:extLst>
          </p:cNvPr>
          <p:cNvSpPr>
            <a:spLocks noGrp="1"/>
          </p:cNvSpPr>
          <p:nvPr>
            <p:ph sz="quarter" idx="13"/>
          </p:nvPr>
        </p:nvSpPr>
        <p:spPr>
          <a:xfrm>
            <a:off x="913774" y="2798343"/>
            <a:ext cx="10363826" cy="2797301"/>
          </a:xfrm>
        </p:spPr>
        <p:txBody>
          <a:bodyPr vert="horz" lIns="91440" tIns="45720" rIns="91440" bIns="45720" rtlCol="0" anchor="t">
            <a:normAutofit/>
          </a:bodyPr>
          <a:lstStyle/>
          <a:p>
            <a:pPr marL="0" indent="0">
              <a:buNone/>
            </a:pPr>
            <a:r>
              <a:rPr lang="en-US" sz="2400" dirty="0">
                <a:ea typeface="+mn-lt"/>
                <a:cs typeface="+mn-lt"/>
              </a:rPr>
              <a:t>Emotional Awareness: </a:t>
            </a:r>
          </a:p>
          <a:p>
            <a:pPr marL="0" indent="0">
              <a:buNone/>
            </a:pPr>
            <a:r>
              <a:rPr lang="en-US" sz="2400" dirty="0">
                <a:ea typeface="+mn-lt"/>
                <a:cs typeface="+mn-lt"/>
              </a:rPr>
              <a:t>Emotional awareness is the ability</a:t>
            </a:r>
            <a:r>
              <a:rPr lang="en-US" sz="2400" b="1" dirty="0">
                <a:ea typeface="+mn-lt"/>
                <a:cs typeface="+mn-lt"/>
              </a:rPr>
              <a:t> </a:t>
            </a:r>
            <a:r>
              <a:rPr lang="en-US" sz="2400" dirty="0">
                <a:ea typeface="+mn-lt"/>
                <a:cs typeface="+mn-lt"/>
              </a:rPr>
              <a:t>to</a:t>
            </a:r>
            <a:r>
              <a:rPr lang="en-US" sz="2400" b="1" dirty="0">
                <a:solidFill>
                  <a:srgbClr val="FFC000"/>
                </a:solidFill>
                <a:ea typeface="+mn-lt"/>
                <a:cs typeface="+mn-lt"/>
              </a:rPr>
              <a:t> </a:t>
            </a:r>
            <a:r>
              <a:rPr lang="en-US" sz="2400" b="1" dirty="0">
                <a:solidFill>
                  <a:srgbClr val="00B0F0"/>
                </a:solidFill>
                <a:ea typeface="+mn-lt"/>
                <a:cs typeface="+mn-lt"/>
              </a:rPr>
              <a:t>recognize and make sense</a:t>
            </a:r>
            <a:r>
              <a:rPr lang="en-US" sz="2400" b="1" dirty="0">
                <a:solidFill>
                  <a:schemeClr val="accent3">
                    <a:lumMod val="75000"/>
                  </a:schemeClr>
                </a:solidFill>
                <a:ea typeface="+mn-lt"/>
                <a:cs typeface="+mn-lt"/>
              </a:rPr>
              <a:t> </a:t>
            </a:r>
            <a:r>
              <a:rPr lang="en-US" sz="2400" dirty="0">
                <a:ea typeface="+mn-lt"/>
                <a:cs typeface="+mn-lt"/>
              </a:rPr>
              <a:t>of</a:t>
            </a:r>
            <a:r>
              <a:rPr lang="en-US" sz="2400" b="1" dirty="0">
                <a:solidFill>
                  <a:schemeClr val="accent3">
                    <a:lumMod val="75000"/>
                  </a:schemeClr>
                </a:solidFill>
                <a:ea typeface="+mn-lt"/>
                <a:cs typeface="+mn-lt"/>
              </a:rPr>
              <a:t> </a:t>
            </a:r>
            <a:r>
              <a:rPr lang="en-US" sz="2400" b="1" dirty="0">
                <a:solidFill>
                  <a:srgbClr val="00B0F0"/>
                </a:solidFill>
                <a:ea typeface="+mn-lt"/>
                <a:cs typeface="+mn-lt"/>
              </a:rPr>
              <a:t>not just your own emotions</a:t>
            </a:r>
            <a:r>
              <a:rPr lang="en-US" sz="2400" dirty="0">
                <a:ea typeface="+mn-lt"/>
                <a:cs typeface="+mn-lt"/>
              </a:rPr>
              <a:t>, </a:t>
            </a:r>
            <a:r>
              <a:rPr lang="en-US" sz="2400" dirty="0"/>
              <a:t>but also</a:t>
            </a:r>
            <a:r>
              <a:rPr lang="en-US" sz="2400" b="1" dirty="0">
                <a:solidFill>
                  <a:schemeClr val="accent3">
                    <a:lumMod val="75000"/>
                  </a:schemeClr>
                </a:solidFill>
                <a:ea typeface="+mn-lt"/>
                <a:cs typeface="+mn-lt"/>
              </a:rPr>
              <a:t> </a:t>
            </a:r>
            <a:r>
              <a:rPr lang="en-US" sz="2400" b="1" dirty="0">
                <a:solidFill>
                  <a:srgbClr val="00B0F0"/>
                </a:solidFill>
                <a:ea typeface="+mn-lt"/>
                <a:cs typeface="+mn-lt"/>
              </a:rPr>
              <a:t>those of others</a:t>
            </a:r>
            <a:r>
              <a:rPr lang="en-US" sz="2400" dirty="0">
                <a:ea typeface="+mn-lt"/>
                <a:cs typeface="+mn-lt"/>
              </a:rPr>
              <a:t>. </a:t>
            </a:r>
          </a:p>
          <a:p>
            <a:pPr marL="0" indent="0">
              <a:buNone/>
            </a:pPr>
            <a:r>
              <a:rPr lang="en-US" sz="1200" dirty="0">
                <a:ea typeface="+mn-lt"/>
                <a:cs typeface="+mn-lt"/>
              </a:rPr>
              <a:t>(Sheri, 2016)</a:t>
            </a:r>
            <a:endParaRPr lang="en-US" sz="2400" dirty="0"/>
          </a:p>
        </p:txBody>
      </p:sp>
    </p:spTree>
    <p:extLst>
      <p:ext uri="{BB962C8B-B14F-4D97-AF65-F5344CB8AC3E}">
        <p14:creationId xmlns:p14="http://schemas.microsoft.com/office/powerpoint/2010/main" val="846174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661C-C465-4229-B7A3-79079C7D4512}"/>
              </a:ext>
            </a:extLst>
          </p:cNvPr>
          <p:cNvSpPr>
            <a:spLocks noGrp="1"/>
          </p:cNvSpPr>
          <p:nvPr>
            <p:ph type="title"/>
          </p:nvPr>
        </p:nvSpPr>
        <p:spPr>
          <a:xfrm>
            <a:off x="740155" y="608871"/>
            <a:ext cx="10364451" cy="1596177"/>
          </a:xfrm>
        </p:spPr>
        <p:txBody>
          <a:bodyPr/>
          <a:lstStyle/>
          <a:p>
            <a:r>
              <a:rPr lang="en-US"/>
              <a:t>Illustration </a:t>
            </a:r>
            <a:r>
              <a:rPr lang="en-US">
                <a:ea typeface="+mj-lt"/>
                <a:cs typeface="+mj-lt"/>
              </a:rPr>
              <a:t>OF EMOTIONAL AWARENESS IN OUR DAILY LIFE</a:t>
            </a:r>
            <a:r>
              <a:rPr lang="en-US"/>
              <a:t> </a:t>
            </a:r>
          </a:p>
        </p:txBody>
      </p:sp>
      <p:sp>
        <p:nvSpPr>
          <p:cNvPr id="3" name="Content Placeholder 2">
            <a:extLst>
              <a:ext uri="{FF2B5EF4-FFF2-40B4-BE49-F238E27FC236}">
                <a16:creationId xmlns:a16="http://schemas.microsoft.com/office/drawing/2014/main" id="{77ED6CE0-A8E2-41F7-812C-CF91223B41E8}"/>
              </a:ext>
            </a:extLst>
          </p:cNvPr>
          <p:cNvSpPr>
            <a:spLocks noGrp="1"/>
          </p:cNvSpPr>
          <p:nvPr>
            <p:ph sz="quarter" idx="13"/>
          </p:nvPr>
        </p:nvSpPr>
        <p:spPr>
          <a:xfrm>
            <a:off x="576180" y="2212765"/>
            <a:ext cx="12186838" cy="5816207"/>
          </a:xfrm>
        </p:spPr>
        <p:txBody>
          <a:bodyPr vert="horz" lIns="91440" tIns="45720" rIns="91440" bIns="45720" rtlCol="0" anchor="t">
            <a:normAutofit/>
          </a:bodyPr>
          <a:lstStyle/>
          <a:p>
            <a:r>
              <a:rPr lang="en-US" sz="2800"/>
              <a:t>As a university </a:t>
            </a:r>
            <a:r>
              <a:rPr lang="en-US" sz="2800" b="1">
                <a:solidFill>
                  <a:srgbClr val="00B0F0"/>
                </a:solidFill>
              </a:rPr>
              <a:t>student</a:t>
            </a:r>
          </a:p>
          <a:p>
            <a:pPr lvl="1">
              <a:buClr>
                <a:srgbClr val="000000"/>
              </a:buClr>
            </a:pPr>
            <a:r>
              <a:rPr lang="en-US" sz="1600"/>
              <a:t>Group projects</a:t>
            </a:r>
          </a:p>
          <a:p>
            <a:pPr>
              <a:buClr>
                <a:srgbClr val="000000"/>
              </a:buClr>
            </a:pPr>
            <a:endParaRPr lang="en-US" sz="2400" b="1">
              <a:solidFill>
                <a:srgbClr val="00B0F0"/>
              </a:solidFill>
            </a:endParaRPr>
          </a:p>
          <a:p>
            <a:pPr>
              <a:buClr>
                <a:srgbClr val="000000"/>
              </a:buClr>
            </a:pPr>
            <a:endParaRPr lang="en-US"/>
          </a:p>
          <a:p>
            <a:pPr>
              <a:buClr>
                <a:srgbClr val="000000"/>
              </a:buClr>
            </a:pPr>
            <a:endParaRPr lang="en-US"/>
          </a:p>
          <a:p>
            <a:pPr>
              <a:buClr>
                <a:srgbClr val="000000"/>
              </a:buClr>
            </a:pPr>
            <a:endParaRPr lang="en-US"/>
          </a:p>
          <a:p>
            <a:pPr>
              <a:buClr>
                <a:srgbClr val="000000"/>
              </a:buClr>
            </a:pPr>
            <a:endParaRPr lang="en-US"/>
          </a:p>
        </p:txBody>
      </p:sp>
      <p:pic>
        <p:nvPicPr>
          <p:cNvPr id="4" name="Graphic 4" descr="Graduation cap with solid fill">
            <a:extLst>
              <a:ext uri="{FF2B5EF4-FFF2-40B4-BE49-F238E27FC236}">
                <a16:creationId xmlns:a16="http://schemas.microsoft.com/office/drawing/2014/main" id="{8CFCE225-8CF2-48A7-A02C-38A9839040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8926" y="1920433"/>
            <a:ext cx="914400" cy="914400"/>
          </a:xfrm>
          <a:prstGeom prst="rect">
            <a:avLst/>
          </a:prstGeom>
        </p:spPr>
      </p:pic>
      <p:pic>
        <p:nvPicPr>
          <p:cNvPr id="7" name="Picture 7" descr="A group of people looking at a computer&#10;&#10;Description automatically generated">
            <a:extLst>
              <a:ext uri="{FF2B5EF4-FFF2-40B4-BE49-F238E27FC236}">
                <a16:creationId xmlns:a16="http://schemas.microsoft.com/office/drawing/2014/main" id="{9860CEEA-E414-4CC2-97DD-8644191A7EB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042704" y="1909672"/>
            <a:ext cx="6360287" cy="4234705"/>
          </a:xfrm>
          <a:prstGeom prst="rect">
            <a:avLst/>
          </a:prstGeom>
        </p:spPr>
      </p:pic>
      <p:sp>
        <p:nvSpPr>
          <p:cNvPr id="8" name="TextBox 7">
            <a:extLst>
              <a:ext uri="{FF2B5EF4-FFF2-40B4-BE49-F238E27FC236}">
                <a16:creationId xmlns:a16="http://schemas.microsoft.com/office/drawing/2014/main" id="{CAE57BA2-F257-43F2-88D2-F4EE4DD8C9CA}"/>
              </a:ext>
            </a:extLst>
          </p:cNvPr>
          <p:cNvSpPr txBox="1"/>
          <p:nvPr/>
        </p:nvSpPr>
        <p:spPr>
          <a:xfrm>
            <a:off x="4965540" y="6143947"/>
            <a:ext cx="6360288" cy="616512"/>
          </a:xfrm>
          <a:prstGeom prst="rect">
            <a:avLst/>
          </a:prstGeom>
        </p:spPr>
        <p:txBody>
          <a:bodyPr>
            <a:normAutofit/>
          </a:bodyPr>
          <a:lstStyle/>
          <a:p>
            <a:r>
              <a:rPr lang="en-US">
                <a:hlinkClick r:id="rId5"/>
              </a:rPr>
              <a:t>This Photo</a:t>
            </a:r>
            <a:r>
              <a:rPr lang="en-US"/>
              <a:t> by Unknown author is licensed under </a:t>
            </a:r>
            <a:r>
              <a:rPr lang="en-US">
                <a:hlinkClick r:id="rId6"/>
              </a:rPr>
              <a:t>CC BY-NC</a:t>
            </a:r>
            <a:r>
              <a:rPr lang="en-US"/>
              <a:t>.</a:t>
            </a:r>
          </a:p>
        </p:txBody>
      </p:sp>
      <p:sp>
        <p:nvSpPr>
          <p:cNvPr id="5" name="TextBox 4">
            <a:extLst>
              <a:ext uri="{FF2B5EF4-FFF2-40B4-BE49-F238E27FC236}">
                <a16:creationId xmlns:a16="http://schemas.microsoft.com/office/drawing/2014/main" id="{3AE6C91D-C13A-4B20-B07D-B560FFDF4FE9}"/>
              </a:ext>
            </a:extLst>
          </p:cNvPr>
          <p:cNvSpPr txBox="1"/>
          <p:nvPr/>
        </p:nvSpPr>
        <p:spPr>
          <a:xfrm>
            <a:off x="152401" y="3248627"/>
            <a:ext cx="5366794"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a:t>
            </a:r>
            <a:r>
              <a:rPr lang="en-US" sz="2800" cap="all">
                <a:ea typeface="+mn-lt"/>
                <a:cs typeface="+mn-lt"/>
              </a:rPr>
              <a:t>Future In </a:t>
            </a:r>
            <a:r>
              <a:rPr lang="en-US" sz="2800" b="1" cap="all">
                <a:solidFill>
                  <a:schemeClr val="accent5"/>
                </a:solidFill>
                <a:ea typeface="+mn-lt"/>
                <a:cs typeface="+mn-lt"/>
              </a:rPr>
              <a:t>workplace</a:t>
            </a:r>
            <a:endParaRPr lang="en-US" sz="2800">
              <a:solidFill>
                <a:schemeClr val="accent5"/>
              </a:solidFill>
            </a:endParaRPr>
          </a:p>
          <a:p>
            <a:r>
              <a:rPr lang="en-US">
                <a:ea typeface="+mn-lt"/>
                <a:cs typeface="+mn-lt"/>
              </a:rPr>
              <a:t>     •</a:t>
            </a:r>
            <a:r>
              <a:rPr lang="en-US" cap="all">
                <a:ea typeface="+mn-lt"/>
                <a:cs typeface="+mn-lt"/>
              </a:rPr>
              <a:t>How to communicate with others</a:t>
            </a:r>
            <a:endParaRPr lang="en-US"/>
          </a:p>
          <a:p>
            <a:r>
              <a:rPr lang="en-US">
                <a:ea typeface="+mn-lt"/>
                <a:cs typeface="+mn-lt"/>
              </a:rPr>
              <a:t>     •</a:t>
            </a:r>
            <a:r>
              <a:rPr lang="en-US" cap="all">
                <a:ea typeface="+mn-lt"/>
                <a:cs typeface="+mn-lt"/>
              </a:rPr>
              <a:t>Adjust your actions based on the potential reactions of others</a:t>
            </a:r>
            <a:endParaRPr lang="en-US"/>
          </a:p>
          <a:p>
            <a:endParaRPr lang="en-US">
              <a:ea typeface="+mn-lt"/>
              <a:cs typeface="+mn-lt"/>
            </a:endParaRPr>
          </a:p>
          <a:p>
            <a:r>
              <a:rPr lang="en-US" sz="2800">
                <a:ea typeface="+mn-lt"/>
                <a:cs typeface="+mn-lt"/>
              </a:rPr>
              <a:t>•</a:t>
            </a:r>
            <a:r>
              <a:rPr lang="en-US" sz="2800" cap="all">
                <a:ea typeface="+mn-lt"/>
                <a:cs typeface="+mn-lt"/>
              </a:rPr>
              <a:t>As a member in </a:t>
            </a:r>
            <a:r>
              <a:rPr lang="en-US" sz="2800" b="1" cap="all">
                <a:solidFill>
                  <a:schemeClr val="accent5"/>
                </a:solidFill>
                <a:ea typeface="+mn-lt"/>
                <a:cs typeface="+mn-lt"/>
              </a:rPr>
              <a:t>Family</a:t>
            </a:r>
            <a:endParaRPr lang="en-US" sz="2800">
              <a:solidFill>
                <a:schemeClr val="accent5"/>
              </a:solidFill>
            </a:endParaRPr>
          </a:p>
          <a:p>
            <a:r>
              <a:rPr lang="en-US">
                <a:ea typeface="+mn-lt"/>
                <a:cs typeface="+mn-lt"/>
              </a:rPr>
              <a:t>    •</a:t>
            </a:r>
            <a:r>
              <a:rPr lang="en-US" cap="all">
                <a:ea typeface="+mn-lt"/>
                <a:cs typeface="+mn-lt"/>
              </a:rPr>
              <a:t>Understanding parent's emotions</a:t>
            </a:r>
            <a:endParaRPr lang="en-US"/>
          </a:p>
          <a:p>
            <a:r>
              <a:rPr lang="en-US">
                <a:ea typeface="+mn-lt"/>
                <a:cs typeface="+mn-lt"/>
              </a:rPr>
              <a:t>    •</a:t>
            </a:r>
            <a:r>
              <a:rPr lang="en-US" cap="all">
                <a:ea typeface="+mn-lt"/>
                <a:cs typeface="+mn-lt"/>
              </a:rPr>
              <a:t>How to communicate with parents</a:t>
            </a:r>
            <a:endParaRPr lang="en-US"/>
          </a:p>
          <a:p>
            <a:endParaRPr lang="en-US"/>
          </a:p>
        </p:txBody>
      </p:sp>
    </p:spTree>
    <p:extLst>
      <p:ext uri="{BB962C8B-B14F-4D97-AF65-F5344CB8AC3E}">
        <p14:creationId xmlns:p14="http://schemas.microsoft.com/office/powerpoint/2010/main" val="3817236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4B1AC-70C2-407D-ACAC-7B88BC4E57DE}"/>
              </a:ext>
            </a:extLst>
          </p:cNvPr>
          <p:cNvSpPr>
            <a:spLocks noGrp="1"/>
          </p:cNvSpPr>
          <p:nvPr>
            <p:ph type="title"/>
          </p:nvPr>
        </p:nvSpPr>
        <p:spPr>
          <a:xfrm>
            <a:off x="913775" y="724618"/>
            <a:ext cx="10364451" cy="1596177"/>
          </a:xfrm>
        </p:spPr>
        <p:txBody>
          <a:bodyPr/>
          <a:lstStyle/>
          <a:p>
            <a:r>
              <a:rPr lang="en-US"/>
              <a:t>Why should we apply </a:t>
            </a:r>
            <a:r>
              <a:rPr lang="en-US">
                <a:ea typeface="+mj-lt"/>
                <a:cs typeface="+mj-lt"/>
              </a:rPr>
              <a:t>Emotional Awareness</a:t>
            </a:r>
            <a:r>
              <a:rPr lang="en-US"/>
              <a:t> in our daily life ?</a:t>
            </a:r>
          </a:p>
        </p:txBody>
      </p:sp>
      <p:sp>
        <p:nvSpPr>
          <p:cNvPr id="3" name="Content Placeholder 2">
            <a:extLst>
              <a:ext uri="{FF2B5EF4-FFF2-40B4-BE49-F238E27FC236}">
                <a16:creationId xmlns:a16="http://schemas.microsoft.com/office/drawing/2014/main" id="{DF67F36B-B8E6-4AB2-9B32-D784EE813600}"/>
              </a:ext>
            </a:extLst>
          </p:cNvPr>
          <p:cNvSpPr>
            <a:spLocks noGrp="1"/>
          </p:cNvSpPr>
          <p:nvPr>
            <p:ph sz="quarter" idx="13"/>
          </p:nvPr>
        </p:nvSpPr>
        <p:spPr>
          <a:xfrm>
            <a:off x="913773" y="2039142"/>
            <a:ext cx="10524247" cy="3424107"/>
          </a:xfrm>
        </p:spPr>
        <p:txBody>
          <a:bodyPr vert="horz" lIns="91440" tIns="45720" rIns="91440" bIns="45720" rtlCol="0" anchor="t">
            <a:normAutofit/>
          </a:bodyPr>
          <a:lstStyle/>
          <a:p>
            <a:pPr marL="0" indent="0">
              <a:buClr>
                <a:prstClr val="black"/>
              </a:buClr>
              <a:buNone/>
            </a:pPr>
            <a:endParaRPr lang="en-US" sz="2400">
              <a:ea typeface="+mn-lt"/>
              <a:cs typeface="+mn-lt"/>
            </a:endParaRPr>
          </a:p>
          <a:p>
            <a:pPr marL="342900" indent="-342900">
              <a:buClr>
                <a:srgbClr val="000000"/>
              </a:buClr>
              <a:buFont typeface="Wingdings" panose="020B0604020202020204" pitchFamily="34" charset="0"/>
              <a:buChar char="Ø"/>
            </a:pPr>
            <a:r>
              <a:rPr lang="en-US" sz="2400"/>
              <a:t>Better </a:t>
            </a:r>
            <a:r>
              <a:rPr lang="en-US" sz="2400" b="1">
                <a:solidFill>
                  <a:srgbClr val="00B0F0"/>
                </a:solidFill>
              </a:rPr>
              <a:t>performance in workplace</a:t>
            </a:r>
            <a:r>
              <a:rPr lang="en-US" sz="2400"/>
              <a:t>.</a:t>
            </a:r>
          </a:p>
          <a:p>
            <a:pPr marL="342900" indent="-342900">
              <a:buClr>
                <a:srgbClr val="000000"/>
              </a:buClr>
              <a:buFont typeface="Wingdings" panose="020B0604020202020204" pitchFamily="34" charset="0"/>
              <a:buChar char="Ø"/>
            </a:pPr>
            <a:r>
              <a:rPr lang="en-US" sz="2400"/>
              <a:t>Build </a:t>
            </a:r>
            <a:r>
              <a:rPr lang="en-US" sz="2400" b="1">
                <a:solidFill>
                  <a:srgbClr val="00B0F0"/>
                </a:solidFill>
              </a:rPr>
              <a:t>closer relationship</a:t>
            </a:r>
            <a:r>
              <a:rPr lang="en-US" sz="2400"/>
              <a:t> with people.</a:t>
            </a:r>
          </a:p>
          <a:p>
            <a:pPr marL="342900" indent="-342900">
              <a:buClr>
                <a:srgbClr val="000000"/>
              </a:buClr>
              <a:buFont typeface="Wingdings" panose="020B0604020202020204" pitchFamily="34" charset="0"/>
              <a:buChar char="Ø"/>
            </a:pPr>
            <a:r>
              <a:rPr lang="en-US" sz="2400" b="1">
                <a:solidFill>
                  <a:srgbClr val="00B0F0"/>
                </a:solidFill>
              </a:rPr>
              <a:t>Manage relationship</a:t>
            </a:r>
            <a:r>
              <a:rPr lang="en-US" sz="2400"/>
              <a:t> between people</a:t>
            </a:r>
          </a:p>
          <a:p>
            <a:pPr marL="342900" indent="-342900">
              <a:buClr>
                <a:srgbClr val="000000"/>
              </a:buClr>
              <a:buFont typeface="Wingdings" panose="020B0604020202020204" pitchFamily="34" charset="0"/>
              <a:buChar char="Ø"/>
            </a:pPr>
            <a:r>
              <a:rPr lang="en-US" sz="2400">
                <a:latin typeface="TW Cen MT"/>
              </a:rPr>
              <a:t>CAN</a:t>
            </a:r>
            <a:r>
              <a:rPr lang="en-US" sz="2400" b="1">
                <a:solidFill>
                  <a:srgbClr val="00B0F0"/>
                </a:solidFill>
                <a:latin typeface="TW Cen MT"/>
              </a:rPr>
              <a:t> HELP</a:t>
            </a:r>
            <a:r>
              <a:rPr lang="en-US" sz="2400">
                <a:latin typeface="TW Cen MT"/>
              </a:rPr>
              <a:t> </a:t>
            </a:r>
            <a:r>
              <a:rPr lang="en-US" sz="2400" b="1">
                <a:solidFill>
                  <a:srgbClr val="00B0F0"/>
                </a:solidFill>
                <a:latin typeface="TW Cen MT"/>
              </a:rPr>
              <a:t>YOURSELF FEEL BETTER</a:t>
            </a:r>
            <a:r>
              <a:rPr lang="en-US" sz="2400">
                <a:latin typeface="TW Cen MT"/>
              </a:rPr>
              <a:t> BY HELPING OTHER.</a:t>
            </a:r>
            <a:endParaRPr lang="en-US" sz="2400"/>
          </a:p>
          <a:p>
            <a:pPr marL="342900" indent="-342900">
              <a:buClr>
                <a:srgbClr val="000000"/>
              </a:buClr>
              <a:buFont typeface="Wingdings" panose="020B0604020202020204" pitchFamily="34" charset="0"/>
              <a:buChar char="Ø"/>
            </a:pPr>
            <a:endParaRPr lang="en-US" sz="2400"/>
          </a:p>
        </p:txBody>
      </p:sp>
      <p:pic>
        <p:nvPicPr>
          <p:cNvPr id="4" name="Picture 4" descr="Hands holding each other">
            <a:extLst>
              <a:ext uri="{FF2B5EF4-FFF2-40B4-BE49-F238E27FC236}">
                <a16:creationId xmlns:a16="http://schemas.microsoft.com/office/drawing/2014/main" id="{96AEF71F-327C-40EE-AAE7-3CA1E6EA922B}"/>
              </a:ext>
            </a:extLst>
          </p:cNvPr>
          <p:cNvPicPr>
            <a:picLocks noChangeAspect="1"/>
          </p:cNvPicPr>
          <p:nvPr/>
        </p:nvPicPr>
        <p:blipFill>
          <a:blip r:embed="rId2"/>
          <a:stretch>
            <a:fillRect/>
          </a:stretch>
        </p:blipFill>
        <p:spPr>
          <a:xfrm>
            <a:off x="8426991" y="2405396"/>
            <a:ext cx="2849300" cy="2048810"/>
          </a:xfrm>
          <a:prstGeom prst="rect">
            <a:avLst/>
          </a:prstGeom>
        </p:spPr>
      </p:pic>
    </p:spTree>
    <p:extLst>
      <p:ext uri="{BB962C8B-B14F-4D97-AF65-F5344CB8AC3E}">
        <p14:creationId xmlns:p14="http://schemas.microsoft.com/office/powerpoint/2010/main" val="2006879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1DB0-6D1C-4CAF-BA90-E05518565C58}"/>
              </a:ext>
            </a:extLst>
          </p:cNvPr>
          <p:cNvSpPr>
            <a:spLocks noGrp="1"/>
          </p:cNvSpPr>
          <p:nvPr>
            <p:ph type="title"/>
          </p:nvPr>
        </p:nvSpPr>
        <p:spPr>
          <a:xfrm>
            <a:off x="759446" y="821074"/>
            <a:ext cx="10364451" cy="1596177"/>
          </a:xfrm>
        </p:spPr>
        <p:txBody>
          <a:bodyPr/>
          <a:lstStyle/>
          <a:p>
            <a:r>
              <a:rPr lang="en-US">
                <a:latin typeface="TW Cen MT"/>
              </a:rPr>
              <a:t>PERSONAL COMPETENCE</a:t>
            </a:r>
            <a:endParaRPr lang="en-US">
              <a:ea typeface="+mj-lt"/>
              <a:cs typeface="+mj-lt"/>
            </a:endParaRPr>
          </a:p>
          <a:p>
            <a:endParaRPr lang="en-US"/>
          </a:p>
        </p:txBody>
      </p:sp>
      <p:sp>
        <p:nvSpPr>
          <p:cNvPr id="3" name="Content Placeholder 2">
            <a:extLst>
              <a:ext uri="{FF2B5EF4-FFF2-40B4-BE49-F238E27FC236}">
                <a16:creationId xmlns:a16="http://schemas.microsoft.com/office/drawing/2014/main" id="{8995A3A4-0510-4D4F-84DD-8C85847BF514}"/>
              </a:ext>
            </a:extLst>
          </p:cNvPr>
          <p:cNvSpPr>
            <a:spLocks noGrp="1"/>
          </p:cNvSpPr>
          <p:nvPr>
            <p:ph sz="quarter" idx="13"/>
          </p:nvPr>
        </p:nvSpPr>
        <p:spPr>
          <a:xfrm>
            <a:off x="962002" y="2058433"/>
            <a:ext cx="10277016" cy="2961120"/>
          </a:xfrm>
        </p:spPr>
        <p:txBody>
          <a:bodyPr vert="horz" lIns="91440" tIns="45720" rIns="91440" bIns="45720" rtlCol="0" anchor="t">
            <a:normAutofit/>
          </a:bodyPr>
          <a:lstStyle/>
          <a:p>
            <a:pPr marL="0" indent="0">
              <a:buNone/>
            </a:pPr>
            <a:r>
              <a:rPr lang="en-US" sz="2400" cap="none" dirty="0">
                <a:ea typeface="+mn-lt"/>
                <a:cs typeface="+mn-lt"/>
              </a:rPr>
              <a:t>Self-confidence:</a:t>
            </a:r>
          </a:p>
          <a:p>
            <a:pPr marL="0" indent="0">
              <a:buNone/>
            </a:pPr>
            <a:r>
              <a:rPr lang="en-US" sz="2400" cap="none" dirty="0"/>
              <a:t>It </a:t>
            </a:r>
            <a:r>
              <a:rPr lang="en-US" sz="2400" cap="none" dirty="0">
                <a:ea typeface="+mn-lt"/>
                <a:cs typeface="+mn-lt"/>
              </a:rPr>
              <a:t>means you </a:t>
            </a:r>
            <a:r>
              <a:rPr lang="en-US" sz="2400" b="1" cap="none" dirty="0">
                <a:solidFill>
                  <a:srgbClr val="00B0F0"/>
                </a:solidFill>
                <a:ea typeface="+mn-lt"/>
                <a:cs typeface="+mn-lt"/>
              </a:rPr>
              <a:t>accept and trust</a:t>
            </a:r>
            <a:r>
              <a:rPr lang="en-US" sz="2400" cap="none" dirty="0">
                <a:ea typeface="+mn-lt"/>
                <a:cs typeface="+mn-lt"/>
              </a:rPr>
              <a:t> yourself and have a </a:t>
            </a:r>
            <a:r>
              <a:rPr lang="en-US" sz="2400" b="1" cap="none" dirty="0">
                <a:solidFill>
                  <a:srgbClr val="00B0F0"/>
                </a:solidFill>
                <a:ea typeface="+mn-lt"/>
                <a:cs typeface="+mn-lt"/>
              </a:rPr>
              <a:t>sense of control</a:t>
            </a:r>
            <a:r>
              <a:rPr lang="en-US" sz="2400" cap="none" dirty="0">
                <a:ea typeface="+mn-lt"/>
                <a:cs typeface="+mn-lt"/>
              </a:rPr>
              <a:t> in your life. You know your </a:t>
            </a:r>
            <a:r>
              <a:rPr lang="en-US" sz="2400" b="1" cap="none" dirty="0">
                <a:solidFill>
                  <a:srgbClr val="00B0F0"/>
                </a:solidFill>
                <a:ea typeface="+mn-lt"/>
                <a:cs typeface="+mn-lt"/>
              </a:rPr>
              <a:t>strengths and weakness</a:t>
            </a:r>
            <a:r>
              <a:rPr lang="en-US" sz="2400" cap="none" dirty="0">
                <a:ea typeface="+mn-lt"/>
                <a:cs typeface="+mn-lt"/>
              </a:rPr>
              <a:t> well and have a </a:t>
            </a:r>
            <a:r>
              <a:rPr lang="en-US" sz="2400" b="1" cap="none" dirty="0">
                <a:solidFill>
                  <a:srgbClr val="00B0F0"/>
                </a:solidFill>
                <a:ea typeface="+mn-lt"/>
                <a:cs typeface="+mn-lt"/>
              </a:rPr>
              <a:t>positive view</a:t>
            </a:r>
            <a:r>
              <a:rPr lang="en-US" sz="2400" cap="none" dirty="0">
                <a:ea typeface="+mn-lt"/>
                <a:cs typeface="+mn-lt"/>
              </a:rPr>
              <a:t> of yourself.  </a:t>
            </a:r>
            <a:endParaRPr lang="en-US" sz="1400" cap="none" dirty="0">
              <a:ea typeface="+mn-lt"/>
              <a:cs typeface="+mn-lt"/>
            </a:endParaRPr>
          </a:p>
          <a:p>
            <a:pPr marL="0" indent="0">
              <a:buNone/>
            </a:pPr>
            <a:r>
              <a:rPr lang="en-US" sz="1400" cap="none" dirty="0">
                <a:ea typeface="+mn-lt"/>
                <a:cs typeface="+mn-lt"/>
              </a:rPr>
              <a:t>(University of South Florida, n.d.)</a:t>
            </a:r>
            <a:endParaRPr lang="en-US" sz="1400" cap="none" dirty="0"/>
          </a:p>
          <a:p>
            <a:pPr marL="0" indent="0">
              <a:buNone/>
            </a:pPr>
            <a:endParaRPr lang="en-US" sz="2400" dirty="0"/>
          </a:p>
        </p:txBody>
      </p:sp>
    </p:spTree>
    <p:extLst>
      <p:ext uri="{BB962C8B-B14F-4D97-AF65-F5344CB8AC3E}">
        <p14:creationId xmlns:p14="http://schemas.microsoft.com/office/powerpoint/2010/main" val="96234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661C-C465-4229-B7A3-79079C7D4512}"/>
              </a:ext>
            </a:extLst>
          </p:cNvPr>
          <p:cNvSpPr>
            <a:spLocks noGrp="1"/>
          </p:cNvSpPr>
          <p:nvPr>
            <p:ph type="title"/>
          </p:nvPr>
        </p:nvSpPr>
        <p:spPr>
          <a:xfrm>
            <a:off x="740155" y="608871"/>
            <a:ext cx="10364451" cy="1596177"/>
          </a:xfrm>
        </p:spPr>
        <p:txBody>
          <a:bodyPr/>
          <a:lstStyle/>
          <a:p>
            <a:r>
              <a:rPr lang="en-US"/>
              <a:t>Illustration</a:t>
            </a:r>
            <a:r>
              <a:rPr lang="en-US">
                <a:ea typeface="+mj-lt"/>
                <a:cs typeface="+mj-lt"/>
              </a:rPr>
              <a:t> OF Self-Confidence IN OUR DAILY LIFE</a:t>
            </a:r>
            <a:r>
              <a:rPr lang="en-US"/>
              <a:t> </a:t>
            </a:r>
          </a:p>
        </p:txBody>
      </p:sp>
      <p:sp>
        <p:nvSpPr>
          <p:cNvPr id="3" name="Content Placeholder 2">
            <a:extLst>
              <a:ext uri="{FF2B5EF4-FFF2-40B4-BE49-F238E27FC236}">
                <a16:creationId xmlns:a16="http://schemas.microsoft.com/office/drawing/2014/main" id="{77ED6CE0-A8E2-41F7-812C-CF91223B41E8}"/>
              </a:ext>
            </a:extLst>
          </p:cNvPr>
          <p:cNvSpPr>
            <a:spLocks noGrp="1"/>
          </p:cNvSpPr>
          <p:nvPr>
            <p:ph sz="quarter" idx="13"/>
          </p:nvPr>
        </p:nvSpPr>
        <p:spPr>
          <a:xfrm>
            <a:off x="209648" y="2309221"/>
            <a:ext cx="12186838" cy="5816207"/>
          </a:xfrm>
        </p:spPr>
        <p:txBody>
          <a:bodyPr vert="horz" lIns="91440" tIns="45720" rIns="91440" bIns="45720" rtlCol="0" anchor="t">
            <a:normAutofit/>
          </a:bodyPr>
          <a:lstStyle/>
          <a:p>
            <a:pPr>
              <a:buClr>
                <a:srgbClr val="000000"/>
              </a:buClr>
            </a:pPr>
            <a:r>
              <a:rPr lang="en-US" sz="2400"/>
              <a:t>As a university </a:t>
            </a:r>
            <a:r>
              <a:rPr lang="en-US" sz="2400" b="1">
                <a:solidFill>
                  <a:srgbClr val="00B0F0"/>
                </a:solidFill>
              </a:rPr>
              <a:t>student</a:t>
            </a:r>
            <a:endParaRPr lang="en-US"/>
          </a:p>
          <a:p>
            <a:pPr marL="1028700" lvl="2" indent="-342900">
              <a:buClr>
                <a:srgbClr val="000000"/>
              </a:buClr>
              <a:buFont typeface="Wingdings" panose="020B0604020202020204" pitchFamily="34" charset="0"/>
              <a:buChar char="Ø"/>
            </a:pPr>
            <a:r>
              <a:rPr lang="en-US" sz="1800">
                <a:solidFill>
                  <a:srgbClr val="000000"/>
                </a:solidFill>
              </a:rPr>
              <a:t>Answering questions</a:t>
            </a:r>
          </a:p>
          <a:p>
            <a:pPr marL="1028700" lvl="2" indent="-342900">
              <a:buClr>
                <a:srgbClr val="000000"/>
              </a:buClr>
              <a:buFont typeface="Wingdings" panose="020B0604020202020204" pitchFamily="34" charset="0"/>
              <a:buChar char="Ø"/>
            </a:pPr>
            <a:r>
              <a:rPr lang="en-US" sz="1800">
                <a:solidFill>
                  <a:srgbClr val="000000"/>
                </a:solidFill>
              </a:rPr>
              <a:t>Discussion in group projects</a:t>
            </a:r>
          </a:p>
          <a:p>
            <a:pPr>
              <a:buClr>
                <a:srgbClr val="000000"/>
              </a:buClr>
            </a:pPr>
            <a:r>
              <a:rPr lang="en-US" sz="2400"/>
              <a:t>Future In </a:t>
            </a:r>
            <a:r>
              <a:rPr lang="en-US" sz="2400" b="1">
                <a:solidFill>
                  <a:srgbClr val="00B0F0"/>
                </a:solidFill>
              </a:rPr>
              <a:t>workplace</a:t>
            </a:r>
          </a:p>
          <a:p>
            <a:pPr marL="914400" lvl="2" indent="-342900">
              <a:buClr>
                <a:srgbClr val="000000"/>
              </a:buClr>
              <a:buFont typeface="Wingdings" panose="020B0604020202020204" pitchFamily="34" charset="0"/>
              <a:buChar char="Ø"/>
            </a:pPr>
            <a:r>
              <a:rPr lang="en-US" sz="1800"/>
              <a:t>Handling </a:t>
            </a:r>
            <a:r>
              <a:rPr lang="en-US" sz="1800">
                <a:solidFill>
                  <a:srgbClr val="000000"/>
                </a:solidFill>
              </a:rPr>
              <a:t>projects </a:t>
            </a:r>
          </a:p>
          <a:p>
            <a:pPr marL="914400" lvl="2" indent="-342900">
              <a:buClr>
                <a:srgbClr val="000000"/>
              </a:buClr>
              <a:buFont typeface="Wingdings" panose="020B0604020202020204" pitchFamily="34" charset="0"/>
              <a:buChar char="Ø"/>
            </a:pPr>
            <a:r>
              <a:rPr lang="en-US" sz="1800"/>
              <a:t>Never got discouraged</a:t>
            </a:r>
            <a:r>
              <a:rPr lang="en-US" sz="1800" b="1">
                <a:solidFill>
                  <a:srgbClr val="00B0F0"/>
                </a:solidFill>
              </a:rPr>
              <a:t>   </a:t>
            </a:r>
            <a:r>
              <a:rPr lang="en-US" sz="2000" b="1">
                <a:solidFill>
                  <a:srgbClr val="00B0F0"/>
                </a:solidFill>
              </a:rPr>
              <a:t>   </a:t>
            </a:r>
            <a:endParaRPr lang="en-US" sz="2000"/>
          </a:p>
          <a:p>
            <a:pPr marL="0" indent="0">
              <a:buClr>
                <a:srgbClr val="000000"/>
              </a:buClr>
              <a:buNone/>
            </a:pPr>
            <a:endParaRPr lang="en-US" sz="2400" b="1">
              <a:solidFill>
                <a:srgbClr val="00B0F0"/>
              </a:solidFill>
            </a:endParaRPr>
          </a:p>
          <a:p>
            <a:pPr marL="742950" lvl="1" indent="-285750">
              <a:buClr>
                <a:srgbClr val="000000"/>
              </a:buClr>
              <a:buFont typeface="Wingdings" panose="020B0604020202020204" pitchFamily="34" charset="0"/>
              <a:buChar char="Ø"/>
            </a:pPr>
            <a:endParaRPr lang="en-US">
              <a:solidFill>
                <a:srgbClr val="000000"/>
              </a:solidFill>
            </a:endParaRPr>
          </a:p>
          <a:p>
            <a:pPr>
              <a:buClr>
                <a:srgbClr val="000000"/>
              </a:buClr>
            </a:pPr>
            <a:endParaRPr lang="en-US" sz="2400">
              <a:solidFill>
                <a:srgbClr val="000000"/>
              </a:solidFill>
            </a:endParaRPr>
          </a:p>
          <a:p>
            <a:pPr>
              <a:buClr>
                <a:srgbClr val="000000"/>
              </a:buClr>
            </a:pPr>
            <a:endParaRPr lang="en-US" sz="2400" b="1">
              <a:solidFill>
                <a:srgbClr val="00B0F0"/>
              </a:solidFill>
            </a:endParaRPr>
          </a:p>
          <a:p>
            <a:pPr>
              <a:buClr>
                <a:srgbClr val="000000"/>
              </a:buClr>
            </a:pPr>
            <a:endParaRPr lang="en-US"/>
          </a:p>
          <a:p>
            <a:pPr>
              <a:buClr>
                <a:srgbClr val="000000"/>
              </a:buClr>
            </a:pPr>
            <a:endParaRPr lang="en-US"/>
          </a:p>
          <a:p>
            <a:pPr>
              <a:buClr>
                <a:srgbClr val="000000"/>
              </a:buClr>
            </a:pPr>
            <a:endParaRPr lang="en-US"/>
          </a:p>
          <a:p>
            <a:pPr>
              <a:buClr>
                <a:srgbClr val="000000"/>
              </a:buClr>
            </a:pPr>
            <a:endParaRPr lang="en-US"/>
          </a:p>
        </p:txBody>
      </p:sp>
      <p:pic>
        <p:nvPicPr>
          <p:cNvPr id="4" name="Graphic 4" descr="Graduation cap with solid fill">
            <a:extLst>
              <a:ext uri="{FF2B5EF4-FFF2-40B4-BE49-F238E27FC236}">
                <a16:creationId xmlns:a16="http://schemas.microsoft.com/office/drawing/2014/main" id="{8CFCE225-8CF2-48A7-A02C-38A9839040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60469" y="2103697"/>
            <a:ext cx="914400" cy="914400"/>
          </a:xfrm>
          <a:prstGeom prst="rect">
            <a:avLst/>
          </a:prstGeom>
        </p:spPr>
      </p:pic>
      <p:pic>
        <p:nvPicPr>
          <p:cNvPr id="5" name="Graphic 5" descr="Briefcase with solid fill">
            <a:extLst>
              <a:ext uri="{FF2B5EF4-FFF2-40B4-BE49-F238E27FC236}">
                <a16:creationId xmlns:a16="http://schemas.microsoft.com/office/drawing/2014/main" id="{F527851E-B64D-400C-988E-7D06BD5396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4294" y="3502307"/>
            <a:ext cx="760073" cy="721490"/>
          </a:xfrm>
          <a:prstGeom prst="rect">
            <a:avLst/>
          </a:prstGeom>
        </p:spPr>
      </p:pic>
      <p:pic>
        <p:nvPicPr>
          <p:cNvPr id="10" name="Picture 10">
            <a:extLst>
              <a:ext uri="{FF2B5EF4-FFF2-40B4-BE49-F238E27FC236}">
                <a16:creationId xmlns:a16="http://schemas.microsoft.com/office/drawing/2014/main" id="{2778BA78-41AB-4950-B839-5E4CB3E43A5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926958" y="2049640"/>
            <a:ext cx="6919730" cy="3896568"/>
          </a:xfrm>
          <a:prstGeom prst="rect">
            <a:avLst/>
          </a:prstGeom>
        </p:spPr>
      </p:pic>
      <p:sp>
        <p:nvSpPr>
          <p:cNvPr id="11" name="TextBox 10">
            <a:extLst>
              <a:ext uri="{FF2B5EF4-FFF2-40B4-BE49-F238E27FC236}">
                <a16:creationId xmlns:a16="http://schemas.microsoft.com/office/drawing/2014/main" id="{FDE694BA-A4C0-4251-AD22-D6CE3ED44933}"/>
              </a:ext>
            </a:extLst>
          </p:cNvPr>
          <p:cNvSpPr txBox="1"/>
          <p:nvPr/>
        </p:nvSpPr>
        <p:spPr>
          <a:xfrm>
            <a:off x="5920452" y="6052311"/>
            <a:ext cx="7180160" cy="751550"/>
          </a:xfrm>
          <a:prstGeom prst="rect">
            <a:avLst/>
          </a:prstGeom>
        </p:spPr>
        <p:txBody>
          <a:bodyPr>
            <a:normAutofit/>
          </a:bodyPr>
          <a:lstStyle/>
          <a:p>
            <a:r>
              <a:rPr lang="en-US">
                <a:hlinkClick r:id="rId7"/>
              </a:rPr>
              <a:t>This Photo</a:t>
            </a:r>
            <a:r>
              <a:rPr lang="en-US"/>
              <a:t> by Unknown author is licensed under </a:t>
            </a:r>
            <a:r>
              <a:rPr lang="en-US">
                <a:hlinkClick r:id="rId8"/>
              </a:rPr>
              <a:t>CC BY-NC</a:t>
            </a:r>
            <a:r>
              <a:rPr lang="en-US"/>
              <a:t>.</a:t>
            </a:r>
          </a:p>
        </p:txBody>
      </p:sp>
    </p:spTree>
    <p:extLst>
      <p:ext uri="{BB962C8B-B14F-4D97-AF65-F5344CB8AC3E}">
        <p14:creationId xmlns:p14="http://schemas.microsoft.com/office/powerpoint/2010/main" val="154514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6" name="Picture 4" descr="Empty speech bubbles">
            <a:extLst>
              <a:ext uri="{FF2B5EF4-FFF2-40B4-BE49-F238E27FC236}">
                <a16:creationId xmlns:a16="http://schemas.microsoft.com/office/drawing/2014/main" id="{6B552592-24BD-4E90-8CA7-27567897FF11}"/>
              </a:ext>
            </a:extLst>
          </p:cNvPr>
          <p:cNvPicPr>
            <a:picLocks noChangeAspect="1"/>
          </p:cNvPicPr>
          <p:nvPr/>
        </p:nvPicPr>
        <p:blipFill rotWithShape="1">
          <a:blip r:embed="rId2">
            <a:duotone>
              <a:schemeClr val="bg2">
                <a:shade val="45000"/>
                <a:satMod val="135000"/>
              </a:schemeClr>
              <a:prstClr val="white"/>
            </a:duotone>
            <a:alphaModFix amt="25000"/>
          </a:blip>
          <a:srcRect t="5516" b="10215"/>
          <a:stretch/>
        </p:blipFill>
        <p:spPr>
          <a:xfrm>
            <a:off x="20" y="10"/>
            <a:ext cx="12191980" cy="6857990"/>
          </a:xfrm>
          <a:prstGeom prst="rect">
            <a:avLst/>
          </a:prstGeom>
        </p:spPr>
      </p:pic>
      <p:sp>
        <p:nvSpPr>
          <p:cNvPr id="2" name="Title 1"/>
          <p:cNvSpPr>
            <a:spLocks noGrp="1"/>
          </p:cNvSpPr>
          <p:nvPr>
            <p:ph type="ctrTitle"/>
          </p:nvPr>
        </p:nvSpPr>
        <p:spPr/>
        <p:txBody>
          <a:bodyPr>
            <a:normAutofit/>
          </a:bodyPr>
          <a:lstStyle/>
          <a:p>
            <a:r>
              <a:rPr lang="en-US">
                <a:cs typeface="Calibri Light"/>
              </a:rPr>
              <a:t>Part 1 --- Story about social emotional competence</a:t>
            </a:r>
            <a:endParaRPr lang="en-US"/>
          </a:p>
        </p:txBody>
      </p:sp>
      <p:sp>
        <p:nvSpPr>
          <p:cNvPr id="3" name="Subtitle 2"/>
          <p:cNvSpPr>
            <a:spLocks noGrp="1"/>
          </p:cNvSpPr>
          <p:nvPr>
            <p:ph type="subTitle" idx="1"/>
          </p:nvPr>
        </p:nvSpPr>
        <p:spPr/>
        <p:txBody>
          <a:bodyPr>
            <a:normAutofit/>
          </a:bodyPr>
          <a:lstStyle/>
          <a:p>
            <a:endParaRPr lang="en-US">
              <a:solidFill>
                <a:schemeClr val="tx1">
                  <a:lumMod val="65000"/>
                  <a:lumOff val="35000"/>
                </a:schemeClr>
              </a:solidFill>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FB86-A5AE-4B5A-A98F-5FE085EA061E}"/>
              </a:ext>
            </a:extLst>
          </p:cNvPr>
          <p:cNvSpPr>
            <a:spLocks noGrp="1"/>
          </p:cNvSpPr>
          <p:nvPr>
            <p:ph type="title"/>
          </p:nvPr>
        </p:nvSpPr>
        <p:spPr/>
        <p:txBody>
          <a:bodyPr/>
          <a:lstStyle/>
          <a:p>
            <a:r>
              <a:rPr lang="en-US">
                <a:ea typeface="+mj-lt"/>
                <a:cs typeface="+mj-lt"/>
              </a:rPr>
              <a:t>WHY SHOULD WE APPLY Self-Confidence IN OUR DAILY LIFE ? </a:t>
            </a:r>
            <a:endParaRPr lang="en-US"/>
          </a:p>
        </p:txBody>
      </p:sp>
      <p:pic>
        <p:nvPicPr>
          <p:cNvPr id="4" name="Picture 4" descr="A picture containing sky, person, outdoor&#10;&#10;Description automatically generated">
            <a:extLst>
              <a:ext uri="{FF2B5EF4-FFF2-40B4-BE49-F238E27FC236}">
                <a16:creationId xmlns:a16="http://schemas.microsoft.com/office/drawing/2014/main" id="{41DE22A6-DBF3-43A4-9B6A-74BD0C85B029}"/>
              </a:ext>
            </a:extLst>
          </p:cNvPr>
          <p:cNvPicPr>
            <a:picLocks noGrp="1" noChangeAspect="1"/>
          </p:cNvPicPr>
          <p:nvPr>
            <p:ph sz="quarter" idx="13"/>
          </p:nvPr>
        </p:nvPicPr>
        <p:blipFill>
          <a:blip r:embed="rId2">
            <a:extLst>
              <a:ext uri="{837473B0-CC2E-450A-ABE3-18F120FF3D39}">
                <a1611:picAttrSrcUrl xmlns:a1611="http://schemas.microsoft.com/office/drawing/2016/11/main" r:id="rId3"/>
              </a:ext>
            </a:extLst>
          </a:blip>
          <a:stretch>
            <a:fillRect/>
          </a:stretch>
        </p:blipFill>
        <p:spPr>
          <a:xfrm>
            <a:off x="6871597" y="2275576"/>
            <a:ext cx="4393092" cy="2932313"/>
          </a:xfrm>
        </p:spPr>
      </p:pic>
      <p:sp>
        <p:nvSpPr>
          <p:cNvPr id="5" name="TextBox 4">
            <a:extLst>
              <a:ext uri="{FF2B5EF4-FFF2-40B4-BE49-F238E27FC236}">
                <a16:creationId xmlns:a16="http://schemas.microsoft.com/office/drawing/2014/main" id="{B6B7FAE7-5F6C-40F4-A73A-3F19F864C682}"/>
              </a:ext>
            </a:extLst>
          </p:cNvPr>
          <p:cNvSpPr txBox="1"/>
          <p:nvPr/>
        </p:nvSpPr>
        <p:spPr>
          <a:xfrm>
            <a:off x="6811802" y="5318567"/>
            <a:ext cx="5146675" cy="317500"/>
          </a:xfrm>
          <a:prstGeom prst="rect">
            <a:avLst/>
          </a:prstGeom>
        </p:spPr>
        <p:txBody>
          <a:bodyPr>
            <a:normAutofit fontScale="85000" lnSpcReduction="10000"/>
          </a:bodyPr>
          <a:lstStyle/>
          <a:p>
            <a:r>
              <a:rPr lang="en-US">
                <a:hlinkClick r:id="rId3"/>
              </a:rPr>
              <a:t>This Photo</a:t>
            </a:r>
            <a:r>
              <a:rPr lang="en-US"/>
              <a:t> by Unknown author is licensed under </a:t>
            </a:r>
            <a:r>
              <a:rPr lang="en-US">
                <a:hlinkClick r:id="rId4"/>
              </a:rPr>
              <a:t>CC BY-SA</a:t>
            </a:r>
            <a:r>
              <a:rPr lang="en-US"/>
              <a:t>.</a:t>
            </a:r>
          </a:p>
        </p:txBody>
      </p:sp>
      <p:sp>
        <p:nvSpPr>
          <p:cNvPr id="7" name="TextBox 6">
            <a:extLst>
              <a:ext uri="{FF2B5EF4-FFF2-40B4-BE49-F238E27FC236}">
                <a16:creationId xmlns:a16="http://schemas.microsoft.com/office/drawing/2014/main" id="{D1EB3674-DF3B-4C55-AC1D-175BC85CB220}"/>
              </a:ext>
            </a:extLst>
          </p:cNvPr>
          <p:cNvSpPr txBox="1"/>
          <p:nvPr/>
        </p:nvSpPr>
        <p:spPr>
          <a:xfrm>
            <a:off x="891491" y="2270808"/>
            <a:ext cx="5916590"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800">
                <a:ea typeface="+mn-lt"/>
                <a:cs typeface="+mn-lt"/>
              </a:rPr>
              <a:t>Increased sense of </a:t>
            </a:r>
            <a:r>
              <a:rPr lang="en-US" sz="2800" b="1">
                <a:solidFill>
                  <a:srgbClr val="00B0F0"/>
                </a:solidFill>
                <a:ea typeface="+mn-lt"/>
                <a:cs typeface="+mn-lt"/>
              </a:rPr>
              <a:t>self-worth</a:t>
            </a:r>
            <a:r>
              <a:rPr lang="en-US" sz="2800">
                <a:ea typeface="+mn-lt"/>
                <a:cs typeface="+mn-lt"/>
              </a:rPr>
              <a:t>.</a:t>
            </a:r>
          </a:p>
          <a:p>
            <a:pPr marL="342900" indent="-342900">
              <a:buFont typeface="Wingdings"/>
              <a:buChar char="Ø"/>
            </a:pPr>
            <a:endParaRPr lang="en-US" sz="2800"/>
          </a:p>
          <a:p>
            <a:pPr marL="342900" indent="-342900">
              <a:buFont typeface="Wingdings"/>
              <a:buChar char="Ø"/>
            </a:pPr>
            <a:r>
              <a:rPr lang="en-US" sz="2800">
                <a:solidFill>
                  <a:srgbClr val="000000"/>
                </a:solidFill>
                <a:ea typeface="+mn-lt"/>
                <a:cs typeface="+mn-lt"/>
              </a:rPr>
              <a:t>Less</a:t>
            </a:r>
            <a:r>
              <a:rPr lang="en-US" sz="2800">
                <a:ea typeface="+mn-lt"/>
                <a:cs typeface="+mn-lt"/>
              </a:rPr>
              <a:t> </a:t>
            </a:r>
            <a:r>
              <a:rPr lang="en-US" sz="2800" b="1">
                <a:solidFill>
                  <a:srgbClr val="00B0F0"/>
                </a:solidFill>
                <a:ea typeface="+mn-lt"/>
                <a:cs typeface="+mn-lt"/>
              </a:rPr>
              <a:t>fear</a:t>
            </a:r>
            <a:r>
              <a:rPr lang="en-US" sz="2800">
                <a:ea typeface="+mn-lt"/>
                <a:cs typeface="+mn-lt"/>
              </a:rPr>
              <a:t> and </a:t>
            </a:r>
            <a:r>
              <a:rPr lang="en-US" sz="2800" b="1">
                <a:solidFill>
                  <a:srgbClr val="00B0F0"/>
                </a:solidFill>
                <a:ea typeface="+mn-lt"/>
                <a:cs typeface="+mn-lt"/>
              </a:rPr>
              <a:t>anxiety</a:t>
            </a:r>
            <a:r>
              <a:rPr lang="en-US" sz="2800">
                <a:ea typeface="+mn-lt"/>
                <a:cs typeface="+mn-lt"/>
              </a:rPr>
              <a:t>.</a:t>
            </a:r>
            <a:endParaRPr lang="en-US" sz="2800"/>
          </a:p>
          <a:p>
            <a:pPr marL="342900" indent="-342900">
              <a:buFont typeface="Wingdings"/>
              <a:buChar char="Ø"/>
            </a:pPr>
            <a:endParaRPr lang="en-US" sz="2800"/>
          </a:p>
          <a:p>
            <a:pPr marL="342900" indent="-342900">
              <a:buFont typeface="Wingdings"/>
              <a:buChar char="Ø"/>
            </a:pPr>
            <a:r>
              <a:rPr lang="en-US" sz="2800">
                <a:ea typeface="+mn-lt"/>
                <a:cs typeface="+mn-lt"/>
              </a:rPr>
              <a:t>More </a:t>
            </a:r>
            <a:r>
              <a:rPr lang="en-US" sz="2800" b="1">
                <a:solidFill>
                  <a:srgbClr val="00B0F0"/>
                </a:solidFill>
                <a:ea typeface="+mn-lt"/>
                <a:cs typeface="+mn-lt"/>
              </a:rPr>
              <a:t>energy</a:t>
            </a:r>
            <a:r>
              <a:rPr lang="en-US" sz="2800">
                <a:ea typeface="+mn-lt"/>
                <a:cs typeface="+mn-lt"/>
              </a:rPr>
              <a:t> and </a:t>
            </a:r>
            <a:r>
              <a:rPr lang="en-US" sz="2800" b="1">
                <a:solidFill>
                  <a:srgbClr val="00B0F0"/>
                </a:solidFill>
                <a:ea typeface="+mn-lt"/>
                <a:cs typeface="+mn-lt"/>
              </a:rPr>
              <a:t>motivation</a:t>
            </a:r>
            <a:r>
              <a:rPr lang="en-US" sz="2800">
                <a:ea typeface="+mn-lt"/>
                <a:cs typeface="+mn-lt"/>
              </a:rPr>
              <a:t> to act.</a:t>
            </a:r>
            <a:endParaRPr lang="en-US" sz="2800"/>
          </a:p>
          <a:p>
            <a:pPr marL="342900" indent="-342900">
              <a:buFont typeface="Wingdings"/>
              <a:buChar char="Ø"/>
            </a:pPr>
            <a:endParaRPr lang="en-US" sz="2800"/>
          </a:p>
          <a:p>
            <a:pPr marL="342900" indent="-342900">
              <a:buFont typeface="Wingdings"/>
              <a:buChar char="Ø"/>
            </a:pPr>
            <a:r>
              <a:rPr lang="en-US" sz="2800">
                <a:ea typeface="+mn-lt"/>
                <a:cs typeface="+mn-lt"/>
              </a:rPr>
              <a:t>Greater </a:t>
            </a:r>
            <a:r>
              <a:rPr lang="en-US" sz="2800" b="1">
                <a:solidFill>
                  <a:srgbClr val="00B0F0"/>
                </a:solidFill>
                <a:ea typeface="+mn-lt"/>
                <a:cs typeface="+mn-lt"/>
              </a:rPr>
              <a:t>success</a:t>
            </a:r>
            <a:r>
              <a:rPr lang="en-US" sz="2800">
                <a:ea typeface="+mn-lt"/>
                <a:cs typeface="+mn-lt"/>
              </a:rPr>
              <a:t> !</a:t>
            </a:r>
            <a:endParaRPr lang="en-US" sz="2800"/>
          </a:p>
          <a:p>
            <a:pPr marL="342900" indent="-342900">
              <a:buFont typeface="Wingdings"/>
              <a:buChar char="Ø"/>
            </a:pPr>
            <a:endParaRPr lang="en-US" sz="2800"/>
          </a:p>
          <a:p>
            <a:pPr marL="342900" indent="-342900">
              <a:buFont typeface="Wingdings"/>
              <a:buChar char="Ø"/>
            </a:pPr>
            <a:endParaRPr lang="en-US" sz="2400"/>
          </a:p>
        </p:txBody>
      </p:sp>
    </p:spTree>
    <p:extLst>
      <p:ext uri="{BB962C8B-B14F-4D97-AF65-F5344CB8AC3E}">
        <p14:creationId xmlns:p14="http://schemas.microsoft.com/office/powerpoint/2010/main" val="31442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5" name="Picture 4" descr="One in a crowd">
            <a:extLst>
              <a:ext uri="{FF2B5EF4-FFF2-40B4-BE49-F238E27FC236}">
                <a16:creationId xmlns:a16="http://schemas.microsoft.com/office/drawing/2014/main" id="{25BE22B8-C33B-431C-A079-529AA06BA500}"/>
              </a:ext>
            </a:extLst>
          </p:cNvPr>
          <p:cNvPicPr>
            <a:picLocks noChangeAspect="1"/>
          </p:cNvPicPr>
          <p:nvPr/>
        </p:nvPicPr>
        <p:blipFill rotWithShape="1">
          <a:blip r:embed="rId2">
            <a:duotone>
              <a:schemeClr val="bg2">
                <a:shade val="45000"/>
                <a:satMod val="135000"/>
              </a:schemeClr>
              <a:prstClr val="white"/>
            </a:duotone>
            <a:alphaModFix amt="25000"/>
          </a:blip>
          <a:srcRect t="8131" r="-2" b="16868"/>
          <a:stretch/>
        </p:blipFill>
        <p:spPr>
          <a:xfrm>
            <a:off x="20" y="10"/>
            <a:ext cx="12191980" cy="6857990"/>
          </a:xfrm>
          <a:prstGeom prst="rect">
            <a:avLst/>
          </a:prstGeom>
        </p:spPr>
      </p:pic>
      <p:sp>
        <p:nvSpPr>
          <p:cNvPr id="2" name="Title 1">
            <a:extLst>
              <a:ext uri="{FF2B5EF4-FFF2-40B4-BE49-F238E27FC236}">
                <a16:creationId xmlns:a16="http://schemas.microsoft.com/office/drawing/2014/main" id="{8C022072-AF47-4E70-B93C-E30425B4E2D1}"/>
              </a:ext>
            </a:extLst>
          </p:cNvPr>
          <p:cNvSpPr>
            <a:spLocks noGrp="1"/>
          </p:cNvSpPr>
          <p:nvPr>
            <p:ph type="ctrTitle"/>
          </p:nvPr>
        </p:nvSpPr>
        <p:spPr/>
        <p:txBody>
          <a:bodyPr>
            <a:normAutofit/>
          </a:bodyPr>
          <a:lstStyle/>
          <a:p>
            <a:r>
              <a:rPr lang="en-US" b="1">
                <a:ea typeface="+mj-lt"/>
                <a:cs typeface="+mj-lt"/>
              </a:rPr>
              <a:t>SOCIAL COMPETENCE </a:t>
            </a:r>
            <a:endParaRPr lang="en-US" b="1"/>
          </a:p>
        </p:txBody>
      </p:sp>
      <p:sp>
        <p:nvSpPr>
          <p:cNvPr id="3" name="Subtitle 2">
            <a:extLst>
              <a:ext uri="{FF2B5EF4-FFF2-40B4-BE49-F238E27FC236}">
                <a16:creationId xmlns:a16="http://schemas.microsoft.com/office/drawing/2014/main" id="{B665F248-8AB9-4393-BBAC-0DE92F610F59}"/>
              </a:ext>
            </a:extLst>
          </p:cNvPr>
          <p:cNvSpPr>
            <a:spLocks noGrp="1"/>
          </p:cNvSpPr>
          <p:nvPr>
            <p:ph type="subTitle" idx="1"/>
          </p:nvPr>
        </p:nvSpPr>
        <p:spPr/>
        <p:txBody>
          <a:bodyPr>
            <a:normAutofit/>
          </a:bodyPr>
          <a:lstStyle/>
          <a:p>
            <a:endParaRPr lang="en-US">
              <a:solidFill>
                <a:schemeClr val="tx1">
                  <a:lumMod val="65000"/>
                  <a:lumOff val="35000"/>
                </a:schemeClr>
              </a:solidFill>
            </a:endParaRPr>
          </a:p>
        </p:txBody>
      </p:sp>
    </p:spTree>
    <p:extLst>
      <p:ext uri="{BB962C8B-B14F-4D97-AF65-F5344CB8AC3E}">
        <p14:creationId xmlns:p14="http://schemas.microsoft.com/office/powerpoint/2010/main" val="286602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0E8BA-6F98-4816-8CC1-5E8A24ECB84D}"/>
              </a:ext>
            </a:extLst>
          </p:cNvPr>
          <p:cNvSpPr>
            <a:spLocks noGrp="1"/>
          </p:cNvSpPr>
          <p:nvPr>
            <p:ph type="title"/>
          </p:nvPr>
        </p:nvSpPr>
        <p:spPr/>
        <p:txBody>
          <a:bodyPr>
            <a:normAutofit/>
          </a:bodyPr>
          <a:lstStyle/>
          <a:p>
            <a:r>
              <a:rPr lang="en-US">
                <a:ea typeface="+mj-lt"/>
                <a:cs typeface="+mj-lt"/>
              </a:rPr>
              <a:t>Social competence</a:t>
            </a:r>
            <a:endParaRPr lang="en-US"/>
          </a:p>
        </p:txBody>
      </p:sp>
      <p:sp>
        <p:nvSpPr>
          <p:cNvPr id="3" name="Content Placeholder 2">
            <a:extLst>
              <a:ext uri="{FF2B5EF4-FFF2-40B4-BE49-F238E27FC236}">
                <a16:creationId xmlns:a16="http://schemas.microsoft.com/office/drawing/2014/main" id="{02228848-3C7A-487A-B7A1-E44DB25F2EA4}"/>
              </a:ext>
            </a:extLst>
          </p:cNvPr>
          <p:cNvSpPr>
            <a:spLocks noGrp="1"/>
          </p:cNvSpPr>
          <p:nvPr>
            <p:ph sz="quarter" idx="13"/>
          </p:nvPr>
        </p:nvSpPr>
        <p:spPr>
          <a:xfrm>
            <a:off x="4837814" y="2367092"/>
            <a:ext cx="6439786" cy="3424107"/>
          </a:xfrm>
        </p:spPr>
        <p:txBody>
          <a:bodyPr vert="horz" lIns="91440" tIns="45720" rIns="91440" bIns="45720" rtlCol="0">
            <a:normAutofit/>
          </a:bodyPr>
          <a:lstStyle/>
          <a:p>
            <a:pPr marL="457200" indent="-457200">
              <a:lnSpc>
                <a:spcPct val="110000"/>
              </a:lnSpc>
              <a:buAutoNum type="arabicPeriod"/>
            </a:pPr>
            <a:r>
              <a:rPr lang="en-US">
                <a:ea typeface="+mn-lt"/>
                <a:cs typeface="+mn-lt"/>
              </a:rPr>
              <a:t>to </a:t>
            </a:r>
            <a:r>
              <a:rPr lang="en-US" b="1">
                <a:ea typeface="+mn-lt"/>
                <a:cs typeface="+mn-lt"/>
              </a:rPr>
              <a:t>evaluate social situations</a:t>
            </a:r>
            <a:r>
              <a:rPr lang="en-US">
                <a:ea typeface="+mn-lt"/>
                <a:cs typeface="+mn-lt"/>
              </a:rPr>
              <a:t> and </a:t>
            </a:r>
            <a:r>
              <a:rPr lang="en-US" b="1">
                <a:ea typeface="+mn-lt"/>
                <a:cs typeface="+mn-lt"/>
              </a:rPr>
              <a:t>determine what is expected or required.</a:t>
            </a:r>
          </a:p>
          <a:p>
            <a:pPr marL="457200" indent="-457200">
              <a:lnSpc>
                <a:spcPct val="110000"/>
              </a:lnSpc>
              <a:buClr>
                <a:srgbClr val="000000"/>
              </a:buClr>
              <a:buAutoNum type="arabicPeriod"/>
            </a:pPr>
            <a:endParaRPr lang="en-US" b="1">
              <a:ea typeface="+mn-lt"/>
              <a:cs typeface="+mn-lt"/>
            </a:endParaRPr>
          </a:p>
          <a:p>
            <a:pPr marL="457200" indent="-457200">
              <a:lnSpc>
                <a:spcPct val="110000"/>
              </a:lnSpc>
              <a:buClr>
                <a:srgbClr val="000000"/>
              </a:buClr>
              <a:buAutoNum type="arabicPeriod"/>
            </a:pPr>
            <a:r>
              <a:rPr lang="en-US">
                <a:ea typeface="+mn-lt"/>
                <a:cs typeface="+mn-lt"/>
              </a:rPr>
              <a:t>to recognize the feelings and </a:t>
            </a:r>
            <a:r>
              <a:rPr lang="en-US" b="1">
                <a:ea typeface="+mn-lt"/>
                <a:cs typeface="+mn-lt"/>
              </a:rPr>
              <a:t>intentions of others.</a:t>
            </a:r>
            <a:endParaRPr lang="en-US">
              <a:ea typeface="+mn-lt"/>
              <a:cs typeface="+mn-lt"/>
            </a:endParaRPr>
          </a:p>
          <a:p>
            <a:pPr marL="457200" indent="-457200">
              <a:lnSpc>
                <a:spcPct val="110000"/>
              </a:lnSpc>
              <a:buClr>
                <a:srgbClr val="000000"/>
              </a:buClr>
              <a:buAutoNum type="arabicPeriod"/>
            </a:pPr>
            <a:endParaRPr lang="en-US">
              <a:ea typeface="+mn-lt"/>
              <a:cs typeface="+mn-lt"/>
            </a:endParaRPr>
          </a:p>
          <a:p>
            <a:pPr marL="457200" indent="-457200">
              <a:lnSpc>
                <a:spcPct val="110000"/>
              </a:lnSpc>
              <a:buClr>
                <a:srgbClr val="000000"/>
              </a:buClr>
              <a:buAutoNum type="arabicPeriod"/>
            </a:pPr>
            <a:r>
              <a:rPr lang="en-US">
                <a:ea typeface="+mn-lt"/>
                <a:cs typeface="+mn-lt"/>
              </a:rPr>
              <a:t>to select </a:t>
            </a:r>
            <a:r>
              <a:rPr lang="en-US" b="1">
                <a:ea typeface="+mn-lt"/>
                <a:cs typeface="+mn-lt"/>
              </a:rPr>
              <a:t>social behaviors</a:t>
            </a:r>
            <a:r>
              <a:rPr lang="en-US">
                <a:ea typeface="+mn-lt"/>
                <a:cs typeface="+mn-lt"/>
              </a:rPr>
              <a:t> that are </a:t>
            </a:r>
            <a:r>
              <a:rPr lang="en-US" b="1">
                <a:ea typeface="+mn-lt"/>
                <a:cs typeface="+mn-lt"/>
              </a:rPr>
              <a:t>most appropriate</a:t>
            </a:r>
            <a:r>
              <a:rPr lang="en-US">
                <a:ea typeface="+mn-lt"/>
                <a:cs typeface="+mn-lt"/>
              </a:rPr>
              <a:t> for that given context.</a:t>
            </a:r>
            <a:endParaRPr lang="en-US"/>
          </a:p>
        </p:txBody>
      </p:sp>
      <p:pic>
        <p:nvPicPr>
          <p:cNvPr id="7" name="Graphic 6" descr="Connections">
            <a:extLst>
              <a:ext uri="{FF2B5EF4-FFF2-40B4-BE49-F238E27FC236}">
                <a16:creationId xmlns:a16="http://schemas.microsoft.com/office/drawing/2014/main" id="{3DE598E1-14FF-45DB-9BF8-B97000A912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3395" y="2505456"/>
            <a:ext cx="2935224" cy="293522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81457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CB2E-1897-40F4-B828-1BF6FF8E6B01}"/>
              </a:ext>
            </a:extLst>
          </p:cNvPr>
          <p:cNvSpPr>
            <a:spLocks noGrp="1"/>
          </p:cNvSpPr>
          <p:nvPr>
            <p:ph type="title"/>
          </p:nvPr>
        </p:nvSpPr>
        <p:spPr/>
        <p:txBody>
          <a:bodyPr>
            <a:normAutofit/>
          </a:bodyPr>
          <a:lstStyle/>
          <a:p>
            <a:r>
              <a:rPr lang="en-US"/>
              <a:t>Social competence</a:t>
            </a:r>
          </a:p>
        </p:txBody>
      </p:sp>
      <p:graphicFrame>
        <p:nvGraphicFramePr>
          <p:cNvPr id="6" name="Content Placeholder 2">
            <a:extLst>
              <a:ext uri="{FF2B5EF4-FFF2-40B4-BE49-F238E27FC236}">
                <a16:creationId xmlns:a16="http://schemas.microsoft.com/office/drawing/2014/main" id="{40CC1F93-C823-4605-89C1-3B1111A8186A}"/>
              </a:ext>
            </a:extLst>
          </p:cNvPr>
          <p:cNvGraphicFramePr>
            <a:graphicFrameLocks noGrp="1"/>
          </p:cNvGraphicFramePr>
          <p:nvPr>
            <p:ph sz="quarter" idx="13"/>
            <p:extLst>
              <p:ext uri="{D42A27DB-BD31-4B8C-83A1-F6EECF244321}">
                <p14:modId xmlns:p14="http://schemas.microsoft.com/office/powerpoint/2010/main" val="1357326024"/>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891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8DB8-6737-4B71-89DD-A6F0D0A5AE76}"/>
              </a:ext>
            </a:extLst>
          </p:cNvPr>
          <p:cNvSpPr>
            <a:spLocks noGrp="1"/>
          </p:cNvSpPr>
          <p:nvPr>
            <p:ph type="title"/>
          </p:nvPr>
        </p:nvSpPr>
        <p:spPr>
          <a:xfrm>
            <a:off x="913775" y="618517"/>
            <a:ext cx="10364451" cy="1596177"/>
          </a:xfrm>
        </p:spPr>
        <p:txBody>
          <a:bodyPr>
            <a:normAutofit/>
          </a:bodyPr>
          <a:lstStyle/>
          <a:p>
            <a:r>
              <a:rPr lang="en-GB">
                <a:ea typeface="+mj-lt"/>
                <a:cs typeface="+mj-lt"/>
              </a:rPr>
              <a:t>SOCIAL AWARENESS</a:t>
            </a:r>
            <a:endParaRPr lang="en-US">
              <a:ea typeface="+mj-lt"/>
              <a:cs typeface="+mj-lt"/>
            </a:endParaRPr>
          </a:p>
        </p:txBody>
      </p:sp>
      <p:graphicFrame>
        <p:nvGraphicFramePr>
          <p:cNvPr id="5" name="Content Placeholder 2">
            <a:extLst>
              <a:ext uri="{FF2B5EF4-FFF2-40B4-BE49-F238E27FC236}">
                <a16:creationId xmlns:a16="http://schemas.microsoft.com/office/drawing/2014/main" id="{BEA13879-DBC9-4277-87BF-E9CFEFD6448A}"/>
              </a:ext>
            </a:extLst>
          </p:cNvPr>
          <p:cNvGraphicFramePr>
            <a:graphicFrameLocks noGrp="1"/>
          </p:cNvGraphicFramePr>
          <p:nvPr>
            <p:ph sz="quarter" idx="13"/>
            <p:extLst>
              <p:ext uri="{D42A27DB-BD31-4B8C-83A1-F6EECF244321}">
                <p14:modId xmlns:p14="http://schemas.microsoft.com/office/powerpoint/2010/main" val="3904536120"/>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707F9FE1-78C7-4660-9CF6-15CC0D0ADFBA}"/>
              </a:ext>
            </a:extLst>
          </p:cNvPr>
          <p:cNvSpPr txBox="1"/>
          <p:nvPr/>
        </p:nvSpPr>
        <p:spPr>
          <a:xfrm>
            <a:off x="7977632" y="5831457"/>
            <a:ext cx="30555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(Transforming Education, 2020)</a:t>
            </a:r>
          </a:p>
          <a:p>
            <a:pPr algn="l"/>
            <a:endParaRPr lang="en-US" dirty="0"/>
          </a:p>
        </p:txBody>
      </p:sp>
    </p:spTree>
    <p:extLst>
      <p:ext uri="{BB962C8B-B14F-4D97-AF65-F5344CB8AC3E}">
        <p14:creationId xmlns:p14="http://schemas.microsoft.com/office/powerpoint/2010/main" val="136687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CFA0-575F-4446-B515-16C336C69934}"/>
              </a:ext>
            </a:extLst>
          </p:cNvPr>
          <p:cNvSpPr>
            <a:spLocks noGrp="1"/>
          </p:cNvSpPr>
          <p:nvPr>
            <p:ph type="title"/>
          </p:nvPr>
        </p:nvSpPr>
        <p:spPr/>
        <p:txBody>
          <a:bodyPr>
            <a:normAutofit/>
          </a:bodyPr>
          <a:lstStyle/>
          <a:p>
            <a:r>
              <a:rPr lang="en-US">
                <a:ea typeface="+mj-lt"/>
                <a:cs typeface="+mj-lt"/>
              </a:rPr>
              <a:t>ILLUSTRATION OF </a:t>
            </a:r>
            <a:r>
              <a:rPr lang="en-GB">
                <a:ea typeface="+mj-lt"/>
                <a:cs typeface="+mj-lt"/>
              </a:rPr>
              <a:t>SOCIAL AWARENESS</a:t>
            </a:r>
          </a:p>
          <a:p>
            <a:r>
              <a:rPr lang="en-US">
                <a:ea typeface="+mj-lt"/>
                <a:cs typeface="+mj-lt"/>
              </a:rPr>
              <a:t> IN OUR DAILY LIFE </a:t>
            </a:r>
            <a:endParaRPr lang="en-US"/>
          </a:p>
        </p:txBody>
      </p:sp>
      <p:graphicFrame>
        <p:nvGraphicFramePr>
          <p:cNvPr id="6" name="Content Placeholder 2">
            <a:extLst>
              <a:ext uri="{FF2B5EF4-FFF2-40B4-BE49-F238E27FC236}">
                <a16:creationId xmlns:a16="http://schemas.microsoft.com/office/drawing/2014/main" id="{2B2E653E-5B62-457D-A5EA-4001A3689E12}"/>
              </a:ext>
            </a:extLst>
          </p:cNvPr>
          <p:cNvGraphicFramePr>
            <a:graphicFrameLocks noGrp="1"/>
          </p:cNvGraphicFramePr>
          <p:nvPr>
            <p:ph sz="quarter" idx="13"/>
            <p:extLst>
              <p:ext uri="{D42A27DB-BD31-4B8C-83A1-F6EECF244321}">
                <p14:modId xmlns:p14="http://schemas.microsoft.com/office/powerpoint/2010/main" val="3245333939"/>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229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8F11E-F024-4B6C-8EE1-B51B4A0469DD}"/>
              </a:ext>
            </a:extLst>
          </p:cNvPr>
          <p:cNvSpPr>
            <a:spLocks noGrp="1"/>
          </p:cNvSpPr>
          <p:nvPr>
            <p:ph type="title"/>
          </p:nvPr>
        </p:nvSpPr>
        <p:spPr/>
        <p:txBody>
          <a:bodyPr>
            <a:normAutofit/>
          </a:bodyPr>
          <a:lstStyle/>
          <a:p>
            <a:r>
              <a:rPr lang="en-US">
                <a:ea typeface="+mj-lt"/>
                <a:cs typeface="+mj-lt"/>
              </a:rPr>
              <a:t>Benefits OF </a:t>
            </a:r>
            <a:r>
              <a:rPr lang="en-GB">
                <a:ea typeface="+mj-lt"/>
                <a:cs typeface="+mj-lt"/>
              </a:rPr>
              <a:t>SOCIAL AWARENESS</a:t>
            </a:r>
            <a:endParaRPr lang="en-US">
              <a:ea typeface="+mj-lt"/>
              <a:cs typeface="+mj-lt"/>
            </a:endParaRPr>
          </a:p>
        </p:txBody>
      </p:sp>
      <p:graphicFrame>
        <p:nvGraphicFramePr>
          <p:cNvPr id="5" name="Content Placeholder 2">
            <a:extLst>
              <a:ext uri="{FF2B5EF4-FFF2-40B4-BE49-F238E27FC236}">
                <a16:creationId xmlns:a16="http://schemas.microsoft.com/office/drawing/2014/main" id="{5FEDDD22-F40E-434D-A3CC-1FD50D0FFEB1}"/>
              </a:ext>
            </a:extLst>
          </p:cNvPr>
          <p:cNvGraphicFramePr>
            <a:graphicFrameLocks noGrp="1"/>
          </p:cNvGraphicFramePr>
          <p:nvPr>
            <p:ph sz="quarter" idx="13"/>
            <p:extLst>
              <p:ext uri="{D42A27DB-BD31-4B8C-83A1-F6EECF244321}">
                <p14:modId xmlns:p14="http://schemas.microsoft.com/office/powerpoint/2010/main" val="1399528096"/>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5502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65D85D-01C5-DE48-8714-B4C7BA217795}"/>
              </a:ext>
            </a:extLst>
          </p:cNvPr>
          <p:cNvSpPr>
            <a:spLocks noGrp="1"/>
          </p:cNvSpPr>
          <p:nvPr>
            <p:ph type="title"/>
          </p:nvPr>
        </p:nvSpPr>
        <p:spPr/>
        <p:txBody>
          <a:bodyPr>
            <a:normAutofit/>
          </a:bodyPr>
          <a:lstStyle/>
          <a:p>
            <a:r>
              <a:rPr lang="en-US" altLang="zh-HK">
                <a:ea typeface="+mj-lt"/>
                <a:cs typeface="+mj-lt"/>
              </a:rPr>
              <a:t>Pros OF SOCIAL EMOTIONAL COMPETENCE</a:t>
            </a:r>
            <a:endParaRPr lang="zh-HK">
              <a:ea typeface="+mj-lt"/>
              <a:cs typeface="+mj-lt"/>
            </a:endParaRPr>
          </a:p>
        </p:txBody>
      </p:sp>
      <p:graphicFrame>
        <p:nvGraphicFramePr>
          <p:cNvPr id="6" name="內容版面配置區 2">
            <a:extLst>
              <a:ext uri="{FF2B5EF4-FFF2-40B4-BE49-F238E27FC236}">
                <a16:creationId xmlns:a16="http://schemas.microsoft.com/office/drawing/2014/main" id="{A7BB4ED0-2DC9-400A-938A-69C94CABA12F}"/>
              </a:ext>
            </a:extLst>
          </p:cNvPr>
          <p:cNvGraphicFramePr>
            <a:graphicFrameLocks noGrp="1"/>
          </p:cNvGraphicFramePr>
          <p:nvPr>
            <p:ph sz="quarter" idx="13"/>
            <p:extLst>
              <p:ext uri="{D42A27DB-BD31-4B8C-83A1-F6EECF244321}">
                <p14:modId xmlns:p14="http://schemas.microsoft.com/office/powerpoint/2010/main" val="2263687234"/>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9509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78C3E-719D-4A85-843F-B2B19BB93A73}"/>
              </a:ext>
            </a:extLst>
          </p:cNvPr>
          <p:cNvSpPr>
            <a:spLocks noGrp="1"/>
          </p:cNvSpPr>
          <p:nvPr>
            <p:ph type="title"/>
          </p:nvPr>
        </p:nvSpPr>
        <p:spPr>
          <a:xfrm>
            <a:off x="875193" y="-56673"/>
            <a:ext cx="10364451" cy="1596177"/>
          </a:xfrm>
        </p:spPr>
        <p:txBody>
          <a:bodyPr/>
          <a:lstStyle/>
          <a:p>
            <a:r>
              <a:rPr lang="en-US"/>
              <a:t>cons of </a:t>
            </a:r>
            <a:r>
              <a:rPr lang="en-US">
                <a:ea typeface="+mj-lt"/>
                <a:cs typeface="+mj-lt"/>
              </a:rPr>
              <a:t>Social Emotional competence</a:t>
            </a:r>
            <a:endParaRPr lang="en-US"/>
          </a:p>
        </p:txBody>
      </p:sp>
      <p:sp>
        <p:nvSpPr>
          <p:cNvPr id="3" name="Content Placeholder 2">
            <a:extLst>
              <a:ext uri="{FF2B5EF4-FFF2-40B4-BE49-F238E27FC236}">
                <a16:creationId xmlns:a16="http://schemas.microsoft.com/office/drawing/2014/main" id="{828A3872-A10B-4FB7-8386-A99D288493E5}"/>
              </a:ext>
            </a:extLst>
          </p:cNvPr>
          <p:cNvSpPr>
            <a:spLocks noGrp="1"/>
          </p:cNvSpPr>
          <p:nvPr>
            <p:ph sz="quarter" idx="13"/>
          </p:nvPr>
        </p:nvSpPr>
        <p:spPr>
          <a:xfrm>
            <a:off x="2206281" y="1720839"/>
            <a:ext cx="10363826" cy="3424107"/>
          </a:xfrm>
        </p:spPr>
        <p:txBody>
          <a:bodyPr vert="horz" lIns="91440" tIns="45720" rIns="91440" bIns="45720" rtlCol="0" anchor="t">
            <a:normAutofit/>
          </a:bodyPr>
          <a:lstStyle/>
          <a:p>
            <a:pPr marL="0" indent="0">
              <a:buNone/>
            </a:pPr>
            <a:r>
              <a:rPr lang="en-US" sz="4400" b="1"/>
              <a:t>IT IS TOO HARD TO ACHIEVE !</a:t>
            </a:r>
            <a:endParaRPr lang="en-US" b="1"/>
          </a:p>
        </p:txBody>
      </p:sp>
      <p:pic>
        <p:nvPicPr>
          <p:cNvPr id="4" name="Picture 4" descr="A picture containing brick, building material, building, wall&#10;&#10;Description automatically generated">
            <a:extLst>
              <a:ext uri="{FF2B5EF4-FFF2-40B4-BE49-F238E27FC236}">
                <a16:creationId xmlns:a16="http://schemas.microsoft.com/office/drawing/2014/main" id="{1E21C7E5-46F9-44C7-B8C8-4CA40529978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2130" y="2645200"/>
            <a:ext cx="12166921" cy="3591045"/>
          </a:xfrm>
          <a:prstGeom prst="rect">
            <a:avLst/>
          </a:prstGeom>
        </p:spPr>
      </p:pic>
      <p:sp>
        <p:nvSpPr>
          <p:cNvPr id="5" name="TextBox 4">
            <a:extLst>
              <a:ext uri="{FF2B5EF4-FFF2-40B4-BE49-F238E27FC236}">
                <a16:creationId xmlns:a16="http://schemas.microsoft.com/office/drawing/2014/main" id="{1CC801AB-AF62-4D69-9E3E-720F55418909}"/>
              </a:ext>
            </a:extLst>
          </p:cNvPr>
          <p:cNvSpPr txBox="1"/>
          <p:nvPr/>
        </p:nvSpPr>
        <p:spPr>
          <a:xfrm>
            <a:off x="5688957" y="6319296"/>
            <a:ext cx="4894160" cy="327145"/>
          </a:xfrm>
          <a:prstGeom prst="rect">
            <a:avLst/>
          </a:prstGeom>
        </p:spPr>
        <p:txBody>
          <a:bodyPr>
            <a:normAutofit fontScale="85000" lnSpcReduction="10000"/>
          </a:bodyPr>
          <a:lstStyle/>
          <a:p>
            <a:r>
              <a:rPr lang="en-US">
                <a:hlinkClick r:id="rId3"/>
              </a:rPr>
              <a:t>This Photo</a:t>
            </a:r>
            <a:r>
              <a:rPr lang="en-US"/>
              <a:t> by Unknown author is licensed under </a:t>
            </a:r>
            <a:r>
              <a:rPr lang="en-US">
                <a:hlinkClick r:id="rId4"/>
              </a:rPr>
              <a:t>CC BY-NC-ND</a:t>
            </a:r>
            <a:r>
              <a:rPr lang="en-US"/>
              <a:t>.</a:t>
            </a:r>
          </a:p>
        </p:txBody>
      </p:sp>
      <p:pic>
        <p:nvPicPr>
          <p:cNvPr id="7" name="Picture 7" descr="Businessman explaining behind">
            <a:extLst>
              <a:ext uri="{FF2B5EF4-FFF2-40B4-BE49-F238E27FC236}">
                <a16:creationId xmlns:a16="http://schemas.microsoft.com/office/drawing/2014/main" id="{D6249F73-EC2A-474A-B445-61476B4416A6}"/>
              </a:ext>
            </a:extLst>
          </p:cNvPr>
          <p:cNvPicPr>
            <a:picLocks noChangeAspect="1"/>
          </p:cNvPicPr>
          <p:nvPr/>
        </p:nvPicPr>
        <p:blipFill>
          <a:blip r:embed="rId5"/>
          <a:stretch>
            <a:fillRect/>
          </a:stretch>
        </p:blipFill>
        <p:spPr>
          <a:xfrm>
            <a:off x="4849093" y="4294208"/>
            <a:ext cx="1008395" cy="2021711"/>
          </a:xfrm>
          <a:prstGeom prst="rect">
            <a:avLst/>
          </a:prstGeom>
        </p:spPr>
      </p:pic>
    </p:spTree>
    <p:extLst>
      <p:ext uri="{BB962C8B-B14F-4D97-AF65-F5344CB8AC3E}">
        <p14:creationId xmlns:p14="http://schemas.microsoft.com/office/powerpoint/2010/main" val="1836580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Part 3</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ea typeface="+mn-lt"/>
                <a:cs typeface="+mn-lt"/>
              </a:rPr>
              <a:t>Analyze the story of the leader with the reviewed theory or model</a:t>
            </a:r>
            <a:endParaRPr lang="en-US"/>
          </a:p>
        </p:txBody>
      </p:sp>
    </p:spTree>
    <p:extLst>
      <p:ext uri="{BB962C8B-B14F-4D97-AF65-F5344CB8AC3E}">
        <p14:creationId xmlns:p14="http://schemas.microsoft.com/office/powerpoint/2010/main" val="11300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BB24-9644-40C3-9F97-E03DA14F5D57}"/>
              </a:ext>
            </a:extLst>
          </p:cNvPr>
          <p:cNvSpPr>
            <a:spLocks noGrp="1"/>
          </p:cNvSpPr>
          <p:nvPr>
            <p:ph type="title"/>
          </p:nvPr>
        </p:nvSpPr>
        <p:spPr/>
        <p:txBody>
          <a:bodyPr/>
          <a:lstStyle/>
          <a:p>
            <a:r>
              <a:rPr lang="en-US" sz="3600">
                <a:ea typeface="+mj-lt"/>
                <a:cs typeface="+mj-lt"/>
              </a:rPr>
              <a:t>Social-Emotional Competence </a:t>
            </a:r>
            <a:br>
              <a:rPr lang="en-US" sz="3600">
                <a:ea typeface="+mj-lt"/>
                <a:cs typeface="+mj-lt"/>
              </a:rPr>
            </a:br>
            <a:r>
              <a:rPr lang="en-US" sz="2800">
                <a:ea typeface="+mj-lt"/>
                <a:cs typeface="+mj-lt"/>
              </a:rPr>
              <a:t>(Academic Definition)</a:t>
            </a:r>
            <a:endParaRPr lang="en-US"/>
          </a:p>
        </p:txBody>
      </p:sp>
      <p:sp>
        <p:nvSpPr>
          <p:cNvPr id="3" name="Content Placeholder 2">
            <a:extLst>
              <a:ext uri="{FF2B5EF4-FFF2-40B4-BE49-F238E27FC236}">
                <a16:creationId xmlns:a16="http://schemas.microsoft.com/office/drawing/2014/main" id="{1EA84E63-C8E4-46A6-9376-2D53CC1F5992}"/>
              </a:ext>
            </a:extLst>
          </p:cNvPr>
          <p:cNvSpPr>
            <a:spLocks noGrp="1"/>
          </p:cNvSpPr>
          <p:nvPr>
            <p:ph idx="1"/>
          </p:nvPr>
        </p:nvSpPr>
        <p:spPr>
          <a:xfrm>
            <a:off x="946287" y="2176085"/>
            <a:ext cx="10364452" cy="4094667"/>
          </a:xfrm>
        </p:spPr>
        <p:txBody>
          <a:bodyPr>
            <a:norm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2400" kern="0" cap="none">
                <a:solidFill>
                  <a:sysClr val="windowText" lastClr="000000"/>
                </a:solidFill>
                <a:latin typeface="Times New Roman" panose="02020603050405020304" pitchFamily="18" charset="0"/>
                <a:cs typeface="Times New Roman" panose="02020603050405020304" pitchFamily="18" charset="0"/>
              </a:rPr>
              <a:t>“Social competence refers to the ability to engage in meaningful interactions with others”(</a:t>
            </a:r>
            <a:r>
              <a:rPr lang="en-US" sz="2400" kern="0" cap="none" err="1">
                <a:solidFill>
                  <a:sysClr val="windowText" lastClr="000000"/>
                </a:solidFill>
                <a:latin typeface="Times New Roman" panose="02020603050405020304" pitchFamily="18" charset="0"/>
                <a:cs typeface="Times New Roman" panose="02020603050405020304" pitchFamily="18" charset="0"/>
              </a:rPr>
              <a:t>Junge</a:t>
            </a:r>
            <a:r>
              <a:rPr lang="en-US" sz="2400" kern="0" cap="none">
                <a:solidFill>
                  <a:sysClr val="windowText" lastClr="000000"/>
                </a:solidFill>
                <a:latin typeface="Times New Roman" panose="02020603050405020304" pitchFamily="18" charset="0"/>
                <a:cs typeface="Times New Roman" panose="02020603050405020304" pitchFamily="18" charset="0"/>
              </a:rPr>
              <a:t> et al., 2020, p. 1). “</a:t>
            </a:r>
            <a:r>
              <a:rPr kumimoji="0" lang="en-US" sz="240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rPr>
              <a:t>Emotional intelligence is the ability to perceive emotions, to access and generate emotions so as to assist thought, to understand emotions and emotional knowledge, and to reflectively regulate emotions so as to promote emotional and intellectual growth” (Mayer &amp; Salovey, 1990, para. 10).</a:t>
            </a:r>
          </a:p>
          <a:p>
            <a:pPr marL="0" indent="0">
              <a:buNone/>
            </a:pPr>
            <a:endParaRPr lang="en-US"/>
          </a:p>
        </p:txBody>
      </p:sp>
    </p:spTree>
    <p:extLst>
      <p:ext uri="{BB962C8B-B14F-4D97-AF65-F5344CB8AC3E}">
        <p14:creationId xmlns:p14="http://schemas.microsoft.com/office/powerpoint/2010/main" val="2759051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7C88-0C84-48B2-AAE8-7B07A852A39F}"/>
              </a:ext>
            </a:extLst>
          </p:cNvPr>
          <p:cNvSpPr>
            <a:spLocks noGrp="1"/>
          </p:cNvSpPr>
          <p:nvPr>
            <p:ph type="title"/>
          </p:nvPr>
        </p:nvSpPr>
        <p:spPr/>
        <p:txBody>
          <a:bodyPr/>
          <a:lstStyle/>
          <a:p>
            <a:r>
              <a:rPr lang="en-US" dirty="0"/>
              <a:t>How </a:t>
            </a:r>
            <a:r>
              <a:rPr lang="en-US" dirty="0" err="1"/>
              <a:t>elon</a:t>
            </a:r>
            <a:r>
              <a:rPr lang="en-US" dirty="0"/>
              <a:t> achieve </a:t>
            </a:r>
            <a:br>
              <a:rPr lang="en-US" dirty="0"/>
            </a:br>
            <a:r>
              <a:rPr lang="en-US" dirty="0"/>
              <a:t>social emotional competence?</a:t>
            </a:r>
          </a:p>
        </p:txBody>
      </p:sp>
      <p:sp>
        <p:nvSpPr>
          <p:cNvPr id="3" name="Text Placeholder 2">
            <a:extLst>
              <a:ext uri="{FF2B5EF4-FFF2-40B4-BE49-F238E27FC236}">
                <a16:creationId xmlns:a16="http://schemas.microsoft.com/office/drawing/2014/main" id="{4BB36DD4-2D78-4D37-BCA4-EF877CD872AC}"/>
              </a:ext>
            </a:extLst>
          </p:cNvPr>
          <p:cNvSpPr>
            <a:spLocks noGrp="1"/>
          </p:cNvSpPr>
          <p:nvPr>
            <p:ph type="body" idx="1"/>
          </p:nvPr>
        </p:nvSpPr>
        <p:spPr/>
        <p:txBody>
          <a:bodyPr/>
          <a:lstStyle/>
          <a:p>
            <a:r>
              <a:rPr lang="en-US" dirty="0">
                <a:solidFill>
                  <a:srgbClr val="FF0000"/>
                </a:solidFill>
                <a:latin typeface="TW Cen MT"/>
              </a:rPr>
              <a:t>PERSONAL COMPETENCE</a:t>
            </a:r>
            <a:endParaRPr lang="en-US" dirty="0"/>
          </a:p>
        </p:txBody>
      </p:sp>
      <p:sp>
        <p:nvSpPr>
          <p:cNvPr id="4" name="Content Placeholder 3">
            <a:extLst>
              <a:ext uri="{FF2B5EF4-FFF2-40B4-BE49-F238E27FC236}">
                <a16:creationId xmlns:a16="http://schemas.microsoft.com/office/drawing/2014/main" id="{7DB1444B-40DA-4D64-AB72-CD1C07B432AB}"/>
              </a:ext>
            </a:extLst>
          </p:cNvPr>
          <p:cNvSpPr>
            <a:spLocks noGrp="1"/>
          </p:cNvSpPr>
          <p:nvPr>
            <p:ph sz="quarter" idx="13"/>
          </p:nvPr>
        </p:nvSpPr>
        <p:spPr/>
        <p:txBody>
          <a:bodyPr vert="horz" lIns="91440" tIns="45720" rIns="91440" bIns="45720" rtlCol="0" anchor="t">
            <a:normAutofit/>
          </a:bodyPr>
          <a:lstStyle/>
          <a:p>
            <a:pPr marL="0" indent="0">
              <a:buNone/>
            </a:pPr>
            <a:endParaRPr lang="en-US" dirty="0">
              <a:solidFill>
                <a:srgbClr val="FF0000"/>
              </a:solidFill>
              <a:ea typeface="+mn-lt"/>
              <a:cs typeface="+mn-lt"/>
            </a:endParaRPr>
          </a:p>
          <a:p>
            <a:pPr lvl="1">
              <a:buClr>
                <a:srgbClr val="000000"/>
              </a:buClr>
            </a:pPr>
            <a:r>
              <a:rPr lang="en-US" dirty="0">
                <a:solidFill>
                  <a:schemeClr val="accent4"/>
                </a:solidFill>
                <a:ea typeface="+mn-lt"/>
                <a:cs typeface="+mn-lt"/>
              </a:rPr>
              <a:t>EMOTIONAL COMPETENCE</a:t>
            </a:r>
          </a:p>
          <a:p>
            <a:pPr lvl="2">
              <a:buClr>
                <a:srgbClr val="000000"/>
              </a:buClr>
            </a:pPr>
            <a:r>
              <a:rPr lang="en-US" dirty="0">
                <a:solidFill>
                  <a:srgbClr val="00B050"/>
                </a:solidFill>
                <a:latin typeface="TW Cen MT"/>
              </a:rPr>
              <a:t>EMOTIONAL COMPETENCE ON HIMSELF</a:t>
            </a:r>
            <a:endParaRPr lang="en-US" dirty="0">
              <a:ea typeface="+mn-lt"/>
              <a:cs typeface="+mn-lt"/>
            </a:endParaRPr>
          </a:p>
          <a:p>
            <a:pPr lvl="2">
              <a:buClr>
                <a:srgbClr val="000000"/>
              </a:buClr>
            </a:pPr>
            <a:r>
              <a:rPr lang="en-US" dirty="0">
                <a:solidFill>
                  <a:srgbClr val="00B050"/>
                </a:solidFill>
                <a:latin typeface="TW Cen MT"/>
              </a:rPr>
              <a:t>EMOTIONAL COMPETENCE ON OTHERS</a:t>
            </a:r>
            <a:endParaRPr lang="en-US" dirty="0">
              <a:ea typeface="+mn-lt"/>
              <a:cs typeface="+mn-lt"/>
            </a:endParaRPr>
          </a:p>
          <a:p>
            <a:pPr lvl="2">
              <a:buClr>
                <a:srgbClr val="000000"/>
              </a:buClr>
            </a:pPr>
            <a:endParaRPr lang="en-US" dirty="0">
              <a:solidFill>
                <a:srgbClr val="00B050"/>
              </a:solidFill>
              <a:latin typeface="TW Cen MT"/>
            </a:endParaRPr>
          </a:p>
          <a:p>
            <a:pPr lvl="1">
              <a:buClr>
                <a:srgbClr val="000000"/>
              </a:buClr>
            </a:pPr>
            <a:r>
              <a:rPr lang="en-US" dirty="0">
                <a:solidFill>
                  <a:schemeClr val="accent4"/>
                </a:solidFill>
                <a:latin typeface="TW Cen MT"/>
              </a:rPr>
              <a:t>SELF-MANAGEMENT</a:t>
            </a:r>
          </a:p>
          <a:p>
            <a:pPr lvl="1">
              <a:buClr>
                <a:srgbClr val="000000"/>
              </a:buClr>
            </a:pPr>
            <a:r>
              <a:rPr lang="en-US" dirty="0">
                <a:solidFill>
                  <a:schemeClr val="accent4"/>
                </a:solidFill>
                <a:latin typeface="TW Cen MT"/>
              </a:rPr>
              <a:t>Self-Confidence</a:t>
            </a:r>
          </a:p>
          <a:p>
            <a:pPr lvl="1">
              <a:buClr>
                <a:srgbClr val="000000"/>
              </a:buClr>
            </a:pPr>
            <a:endParaRPr lang="en-US" dirty="0">
              <a:solidFill>
                <a:schemeClr val="accent4"/>
              </a:solidFill>
              <a:latin typeface="TW Cen MT"/>
            </a:endParaRPr>
          </a:p>
        </p:txBody>
      </p:sp>
      <p:sp>
        <p:nvSpPr>
          <p:cNvPr id="5" name="Text Placeholder 4">
            <a:extLst>
              <a:ext uri="{FF2B5EF4-FFF2-40B4-BE49-F238E27FC236}">
                <a16:creationId xmlns:a16="http://schemas.microsoft.com/office/drawing/2014/main" id="{3F39E9C3-8AE1-4ECB-9E6A-95EE168A8778}"/>
              </a:ext>
            </a:extLst>
          </p:cNvPr>
          <p:cNvSpPr>
            <a:spLocks noGrp="1"/>
          </p:cNvSpPr>
          <p:nvPr>
            <p:ph type="body" sz="quarter" idx="3"/>
          </p:nvPr>
        </p:nvSpPr>
        <p:spPr/>
        <p:txBody>
          <a:bodyPr/>
          <a:lstStyle/>
          <a:p>
            <a:r>
              <a:rPr lang="en-US" dirty="0">
                <a:solidFill>
                  <a:srgbClr val="FF0000"/>
                </a:solidFill>
              </a:rPr>
              <a:t>Social competence</a:t>
            </a:r>
          </a:p>
        </p:txBody>
      </p:sp>
      <p:sp>
        <p:nvSpPr>
          <p:cNvPr id="6" name="Content Placeholder 5">
            <a:extLst>
              <a:ext uri="{FF2B5EF4-FFF2-40B4-BE49-F238E27FC236}">
                <a16:creationId xmlns:a16="http://schemas.microsoft.com/office/drawing/2014/main" id="{1D9CC184-9BE8-47B8-AECF-2DEA358F3CF7}"/>
              </a:ext>
            </a:extLst>
          </p:cNvPr>
          <p:cNvSpPr>
            <a:spLocks noGrp="1"/>
          </p:cNvSpPr>
          <p:nvPr>
            <p:ph sz="quarter" idx="14"/>
          </p:nvPr>
        </p:nvSpPr>
        <p:spPr>
          <a:xfrm>
            <a:off x="6165574" y="3090769"/>
            <a:ext cx="5105401" cy="2740187"/>
          </a:xfrm>
        </p:spPr>
        <p:txBody>
          <a:bodyPr vert="horz" lIns="91440" tIns="45720" rIns="91440" bIns="45720" rtlCol="0" anchor="t">
            <a:normAutofit/>
          </a:bodyPr>
          <a:lstStyle/>
          <a:p>
            <a:endParaRPr lang="en-US"/>
          </a:p>
          <a:p>
            <a:pPr>
              <a:buClr>
                <a:srgbClr val="000000"/>
              </a:buClr>
            </a:pPr>
            <a:endParaRPr lang="en-US" dirty="0"/>
          </a:p>
        </p:txBody>
      </p:sp>
      <p:sp>
        <p:nvSpPr>
          <p:cNvPr id="8" name="TextBox 7">
            <a:extLst>
              <a:ext uri="{FF2B5EF4-FFF2-40B4-BE49-F238E27FC236}">
                <a16:creationId xmlns:a16="http://schemas.microsoft.com/office/drawing/2014/main" id="{A9D1D930-84DA-48E6-ADCD-3160A71A5277}"/>
              </a:ext>
            </a:extLst>
          </p:cNvPr>
          <p:cNvSpPr txBox="1"/>
          <p:nvPr/>
        </p:nvSpPr>
        <p:spPr>
          <a:xfrm>
            <a:off x="6311762" y="3455917"/>
            <a:ext cx="33528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0070C0"/>
                </a:solidFill>
              </a:rPr>
              <a:t>SOCIAL AWARENESS</a:t>
            </a:r>
            <a:endParaRPr lang="en-US"/>
          </a:p>
          <a:p>
            <a:pPr marL="285750" indent="-285750">
              <a:buFont typeface="Arial"/>
              <a:buChar char="•"/>
            </a:pPr>
            <a:endParaRPr lang="en-US" dirty="0">
              <a:solidFill>
                <a:srgbClr val="0070C0"/>
              </a:solidFill>
            </a:endParaRPr>
          </a:p>
          <a:p>
            <a:pPr marL="285750" indent="-285750">
              <a:buFont typeface="Arial"/>
              <a:buChar char="•"/>
            </a:pPr>
            <a:r>
              <a:rPr lang="en-US">
                <a:solidFill>
                  <a:srgbClr val="0070C0"/>
                </a:solidFill>
              </a:rPr>
              <a:t>RELATIONSHIP MANAGEMENT</a:t>
            </a:r>
            <a:endParaRPr lang="en-US" dirty="0">
              <a:solidFill>
                <a:srgbClr val="0070C0"/>
              </a:solidFill>
            </a:endParaRPr>
          </a:p>
          <a:p>
            <a:endParaRPr lang="en-US" dirty="0">
              <a:solidFill>
                <a:schemeClr val="tx2"/>
              </a:solidFill>
            </a:endParaRPr>
          </a:p>
        </p:txBody>
      </p:sp>
    </p:spTree>
    <p:extLst>
      <p:ext uri="{BB962C8B-B14F-4D97-AF65-F5344CB8AC3E}">
        <p14:creationId xmlns:p14="http://schemas.microsoft.com/office/powerpoint/2010/main" val="116531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BE37-9CFF-409A-988B-A9F36DEBE3AC}"/>
              </a:ext>
            </a:extLst>
          </p:cNvPr>
          <p:cNvSpPr>
            <a:spLocks noGrp="1"/>
          </p:cNvSpPr>
          <p:nvPr>
            <p:ph type="title"/>
          </p:nvPr>
        </p:nvSpPr>
        <p:spPr/>
        <p:txBody>
          <a:bodyPr/>
          <a:lstStyle/>
          <a:p>
            <a:r>
              <a:rPr lang="en-US" dirty="0">
                <a:ea typeface="+mj-lt"/>
                <a:cs typeface="+mj-lt"/>
              </a:rPr>
              <a:t>HOW ELON ACHIEVE</a:t>
            </a:r>
            <a:br>
              <a:rPr lang="en-US" dirty="0">
                <a:ea typeface="+mj-lt"/>
                <a:cs typeface="+mj-lt"/>
              </a:rPr>
            </a:br>
            <a:r>
              <a:rPr lang="en-US" dirty="0">
                <a:ea typeface="+mj-lt"/>
                <a:cs typeface="+mj-lt"/>
              </a:rPr>
              <a:t> SOCIAL EMOTIONAL COMPETENCE?</a:t>
            </a:r>
            <a:endParaRPr lang="en-US" dirty="0"/>
          </a:p>
        </p:txBody>
      </p:sp>
      <p:sp>
        <p:nvSpPr>
          <p:cNvPr id="3" name="Content Placeholder 2">
            <a:extLst>
              <a:ext uri="{FF2B5EF4-FFF2-40B4-BE49-F238E27FC236}">
                <a16:creationId xmlns:a16="http://schemas.microsoft.com/office/drawing/2014/main" id="{81B78A76-25A4-4399-9FB3-880EE0402484}"/>
              </a:ext>
            </a:extLst>
          </p:cNvPr>
          <p:cNvSpPr>
            <a:spLocks noGrp="1"/>
          </p:cNvSpPr>
          <p:nvPr>
            <p:ph sz="quarter" idx="13"/>
          </p:nvPr>
        </p:nvSpPr>
        <p:spPr>
          <a:xfrm>
            <a:off x="105391" y="1883388"/>
            <a:ext cx="6606835" cy="4742697"/>
          </a:xfrm>
        </p:spPr>
        <p:txBody>
          <a:bodyPr vert="horz" lIns="91440" tIns="45720" rIns="91440" bIns="45720" rtlCol="0" anchor="t">
            <a:normAutofit/>
          </a:bodyPr>
          <a:lstStyle/>
          <a:p>
            <a:r>
              <a:rPr lang="en-US" sz="2400" dirty="0">
                <a:solidFill>
                  <a:srgbClr val="FF0000"/>
                </a:solidFill>
                <a:latin typeface="TW Cen MT"/>
              </a:rPr>
              <a:t>PERSONAL COMPETENCE</a:t>
            </a:r>
            <a:endParaRPr lang="en-US" sz="2400" dirty="0">
              <a:ea typeface="+mn-lt"/>
              <a:cs typeface="+mn-lt"/>
            </a:endParaRPr>
          </a:p>
          <a:p>
            <a:pPr lvl="1">
              <a:buClr>
                <a:srgbClr val="000000"/>
              </a:buClr>
            </a:pPr>
            <a:r>
              <a:rPr lang="en-US" sz="2400" dirty="0">
                <a:solidFill>
                  <a:schemeClr val="accent4"/>
                </a:solidFill>
                <a:latin typeface="TW Cen MT"/>
              </a:rPr>
              <a:t>EMOTIONAL COMPETENCE</a:t>
            </a:r>
            <a:endParaRPr lang="en-US" sz="2400" dirty="0">
              <a:solidFill>
                <a:schemeClr val="accent4"/>
              </a:solidFill>
              <a:ea typeface="+mn-lt"/>
              <a:cs typeface="+mn-lt"/>
            </a:endParaRPr>
          </a:p>
          <a:p>
            <a:pPr lvl="2">
              <a:buClr>
                <a:srgbClr val="000000"/>
              </a:buClr>
            </a:pPr>
            <a:r>
              <a:rPr lang="en-US" sz="2000" dirty="0">
                <a:solidFill>
                  <a:srgbClr val="00B050"/>
                </a:solidFill>
                <a:latin typeface="TW Cen MT"/>
              </a:rPr>
              <a:t>EMOTIONAL COMPETENCE ON HIMSELF</a:t>
            </a:r>
            <a:endParaRPr lang="en-US" sz="2000" dirty="0">
              <a:ea typeface="+mn-lt"/>
              <a:cs typeface="+mn-lt"/>
            </a:endParaRPr>
          </a:p>
          <a:p>
            <a:pPr lvl="2">
              <a:buClr>
                <a:srgbClr val="000000"/>
              </a:buClr>
            </a:pPr>
            <a:endParaRPr lang="en-US" sz="2400" dirty="0">
              <a:solidFill>
                <a:srgbClr val="00B050"/>
              </a:solidFill>
              <a:latin typeface="TW Cen MT"/>
            </a:endParaRPr>
          </a:p>
          <a:p>
            <a:pPr lvl="2">
              <a:buClr>
                <a:srgbClr val="000000"/>
              </a:buClr>
            </a:pPr>
            <a:r>
              <a:rPr lang="en-US" sz="2400" dirty="0"/>
              <a:t>Elon has a Very high </a:t>
            </a:r>
            <a:r>
              <a:rPr lang="en-US" sz="2400" dirty="0">
                <a:solidFill>
                  <a:srgbClr val="00B050"/>
                </a:solidFill>
              </a:rPr>
              <a:t>emotional </a:t>
            </a:r>
            <a:r>
              <a:rPr lang="en-US" sz="2400" dirty="0">
                <a:solidFill>
                  <a:srgbClr val="00B050"/>
                </a:solidFill>
                <a:ea typeface="+mn-lt"/>
                <a:cs typeface="+mn-lt"/>
              </a:rPr>
              <a:t>intelligence</a:t>
            </a:r>
          </a:p>
          <a:p>
            <a:pPr marL="914400" lvl="2" indent="0">
              <a:buClr>
                <a:srgbClr val="000000"/>
              </a:buClr>
              <a:buNone/>
            </a:pPr>
            <a:r>
              <a:rPr lang="en-US" sz="2400" dirty="0"/>
              <a:t>He </a:t>
            </a:r>
            <a:r>
              <a:rPr lang="en-US" sz="2400" b="1" dirty="0">
                <a:solidFill>
                  <a:srgbClr val="00B0F0"/>
                </a:solidFill>
              </a:rPr>
              <a:t>encountered a lot of setbacks</a:t>
            </a:r>
            <a:r>
              <a:rPr lang="en-US" sz="2400" dirty="0"/>
              <a:t> on the way to start a business. Yet, he </a:t>
            </a:r>
            <a:r>
              <a:rPr lang="en-US" sz="2400" b="1" dirty="0">
                <a:solidFill>
                  <a:srgbClr val="00B0F0"/>
                </a:solidFill>
              </a:rPr>
              <a:t>overcame the stress and made the right calls</a:t>
            </a:r>
            <a:r>
              <a:rPr lang="en-US" sz="2400" dirty="0"/>
              <a:t> of the companies.</a:t>
            </a:r>
            <a:endParaRPr lang="en-US"/>
          </a:p>
          <a:p>
            <a:pPr lvl="2">
              <a:buClr>
                <a:srgbClr val="000000"/>
              </a:buClr>
            </a:pPr>
            <a:endParaRPr lang="en-US" dirty="0"/>
          </a:p>
        </p:txBody>
      </p:sp>
      <p:pic>
        <p:nvPicPr>
          <p:cNvPr id="4" name="Picture 4" descr="A picture containing person, outdoor, trunk&#10;&#10;Description automatically generated">
            <a:extLst>
              <a:ext uri="{FF2B5EF4-FFF2-40B4-BE49-F238E27FC236}">
                <a16:creationId xmlns:a16="http://schemas.microsoft.com/office/drawing/2014/main" id="{9BCBF5C5-5333-4662-9023-061DE7C8B4E1}"/>
              </a:ext>
            </a:extLst>
          </p:cNvPr>
          <p:cNvPicPr>
            <a:picLocks noChangeAspect="1"/>
          </p:cNvPicPr>
          <p:nvPr/>
        </p:nvPicPr>
        <p:blipFill>
          <a:blip r:embed="rId2"/>
          <a:stretch>
            <a:fillRect/>
          </a:stretch>
        </p:blipFill>
        <p:spPr>
          <a:xfrm>
            <a:off x="6580468" y="2371907"/>
            <a:ext cx="4838699" cy="3668385"/>
          </a:xfrm>
          <a:prstGeom prst="rect">
            <a:avLst/>
          </a:prstGeom>
        </p:spPr>
      </p:pic>
    </p:spTree>
    <p:extLst>
      <p:ext uri="{BB962C8B-B14F-4D97-AF65-F5344CB8AC3E}">
        <p14:creationId xmlns:p14="http://schemas.microsoft.com/office/powerpoint/2010/main" val="2782491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F363-FC37-45D2-87AD-5973F0F7D805}"/>
              </a:ext>
            </a:extLst>
          </p:cNvPr>
          <p:cNvSpPr>
            <a:spLocks noGrp="1"/>
          </p:cNvSpPr>
          <p:nvPr>
            <p:ph type="title"/>
          </p:nvPr>
        </p:nvSpPr>
        <p:spPr>
          <a:xfrm>
            <a:off x="834262" y="273960"/>
            <a:ext cx="10364451" cy="1596177"/>
          </a:xfrm>
        </p:spPr>
        <p:txBody>
          <a:bodyPr/>
          <a:lstStyle/>
          <a:p>
            <a:r>
              <a:rPr lang="en-US" dirty="0">
                <a:latin typeface="TW Cen MT"/>
              </a:rPr>
              <a:t>HOW ELON ACHIEVE SOCIAL EMOTIONAL COMPETENCE?</a:t>
            </a:r>
            <a:endParaRPr lang="en-US" dirty="0"/>
          </a:p>
        </p:txBody>
      </p:sp>
      <p:sp>
        <p:nvSpPr>
          <p:cNvPr id="3" name="Content Placeholder 2">
            <a:extLst>
              <a:ext uri="{FF2B5EF4-FFF2-40B4-BE49-F238E27FC236}">
                <a16:creationId xmlns:a16="http://schemas.microsoft.com/office/drawing/2014/main" id="{52755F19-BD1A-4273-BED4-32273921F66D}"/>
              </a:ext>
            </a:extLst>
          </p:cNvPr>
          <p:cNvSpPr>
            <a:spLocks noGrp="1"/>
          </p:cNvSpPr>
          <p:nvPr>
            <p:ph sz="quarter" idx="13"/>
          </p:nvPr>
        </p:nvSpPr>
        <p:spPr>
          <a:xfrm>
            <a:off x="178278" y="1717735"/>
            <a:ext cx="6586957" cy="5140262"/>
          </a:xfrm>
        </p:spPr>
        <p:txBody>
          <a:bodyPr vert="horz" lIns="91440" tIns="45720" rIns="91440" bIns="45720" rtlCol="0" anchor="t">
            <a:normAutofit fontScale="92500" lnSpcReduction="10000"/>
          </a:bodyPr>
          <a:lstStyle/>
          <a:p>
            <a:r>
              <a:rPr lang="en-US" sz="2400" dirty="0">
                <a:solidFill>
                  <a:srgbClr val="FF0000"/>
                </a:solidFill>
                <a:latin typeface="TW Cen MT"/>
              </a:rPr>
              <a:t>PERSONAL COMPETENCE</a:t>
            </a:r>
            <a:endParaRPr lang="en-US" sz="2400" dirty="0">
              <a:ea typeface="+mn-lt"/>
              <a:cs typeface="+mn-lt"/>
            </a:endParaRPr>
          </a:p>
          <a:p>
            <a:pPr lvl="1">
              <a:buClr>
                <a:srgbClr val="000000"/>
              </a:buClr>
            </a:pPr>
            <a:r>
              <a:rPr lang="en-US" sz="2400" dirty="0">
                <a:solidFill>
                  <a:schemeClr val="accent4"/>
                </a:solidFill>
                <a:latin typeface="TW Cen MT"/>
              </a:rPr>
              <a:t>EMOTIONAL COMPETENCE</a:t>
            </a:r>
            <a:endParaRPr lang="en-US" sz="2400" dirty="0">
              <a:solidFill>
                <a:schemeClr val="accent4"/>
              </a:solidFill>
              <a:ea typeface="+mn-lt"/>
              <a:cs typeface="+mn-lt"/>
            </a:endParaRPr>
          </a:p>
          <a:p>
            <a:pPr lvl="2">
              <a:buClr>
                <a:srgbClr val="000000"/>
              </a:buClr>
            </a:pPr>
            <a:r>
              <a:rPr lang="en-US" sz="2000" dirty="0">
                <a:solidFill>
                  <a:srgbClr val="00B050"/>
                </a:solidFill>
                <a:latin typeface="TW Cen MT"/>
              </a:rPr>
              <a:t>EMOTIONAL COMPETENCE ON others</a:t>
            </a:r>
            <a:endParaRPr lang="en-US" sz="2400" dirty="0">
              <a:ea typeface="+mn-lt"/>
              <a:cs typeface="+mn-lt"/>
            </a:endParaRPr>
          </a:p>
          <a:p>
            <a:pPr lvl="2">
              <a:buClr>
                <a:srgbClr val="000000"/>
              </a:buClr>
            </a:pPr>
            <a:endParaRPr lang="en-US" sz="2000" dirty="0">
              <a:solidFill>
                <a:srgbClr val="00B050"/>
              </a:solidFill>
              <a:latin typeface="TW Cen MT"/>
            </a:endParaRPr>
          </a:p>
          <a:p>
            <a:pPr lvl="2">
              <a:buClr>
                <a:srgbClr val="000000"/>
              </a:buClr>
            </a:pPr>
            <a:r>
              <a:rPr lang="en-US" sz="2400" dirty="0">
                <a:solidFill>
                  <a:srgbClr val="000000"/>
                </a:solidFill>
                <a:latin typeface="TW Cen MT"/>
              </a:rPr>
              <a:t>Elon </a:t>
            </a:r>
            <a:r>
              <a:rPr lang="en-US" sz="2400" b="1" dirty="0">
                <a:solidFill>
                  <a:srgbClr val="00B0F0"/>
                </a:solidFill>
                <a:latin typeface="TW Cen MT"/>
              </a:rPr>
              <a:t>really care about</a:t>
            </a:r>
            <a:r>
              <a:rPr lang="en-US" sz="2400" dirty="0">
                <a:solidFill>
                  <a:srgbClr val="000000"/>
                </a:solidFill>
                <a:latin typeface="TW Cen MT"/>
              </a:rPr>
              <a:t> his employees</a:t>
            </a:r>
          </a:p>
          <a:p>
            <a:pPr lvl="3">
              <a:buClr>
                <a:srgbClr val="000000"/>
              </a:buClr>
            </a:pPr>
            <a:r>
              <a:rPr lang="en-US" sz="2200" dirty="0">
                <a:latin typeface="TW Cen MT"/>
              </a:rPr>
              <a:t>He </a:t>
            </a:r>
            <a:r>
              <a:rPr lang="en-US" sz="2200" b="1" dirty="0">
                <a:solidFill>
                  <a:srgbClr val="00B0F0"/>
                </a:solidFill>
                <a:latin typeface="TW Cen MT"/>
              </a:rPr>
              <a:t>understand</a:t>
            </a:r>
            <a:r>
              <a:rPr lang="en-US" sz="2200" dirty="0">
                <a:latin typeface="TW Cen MT"/>
              </a:rPr>
              <a:t> his employees work very hard for him.</a:t>
            </a:r>
          </a:p>
          <a:p>
            <a:pPr lvl="3">
              <a:buClr>
                <a:srgbClr val="000000"/>
              </a:buClr>
            </a:pPr>
            <a:r>
              <a:rPr lang="en-US" sz="2200" dirty="0">
                <a:latin typeface="TW Cen MT"/>
              </a:rPr>
              <a:t>He </a:t>
            </a:r>
            <a:r>
              <a:rPr lang="en-US" sz="2200" b="1" dirty="0">
                <a:solidFill>
                  <a:srgbClr val="00B0F0"/>
                </a:solidFill>
                <a:latin typeface="TW Cen MT"/>
              </a:rPr>
              <a:t>don’t want</a:t>
            </a:r>
            <a:r>
              <a:rPr lang="en-US" sz="2200" dirty="0">
                <a:latin typeface="TW Cen MT"/>
              </a:rPr>
              <a:t> his employees to </a:t>
            </a:r>
            <a:r>
              <a:rPr lang="en-US" sz="2200" b="1" dirty="0">
                <a:solidFill>
                  <a:srgbClr val="00B0F0"/>
                </a:solidFill>
                <a:latin typeface="TW Cen MT"/>
              </a:rPr>
              <a:t>get hurt</a:t>
            </a:r>
            <a:r>
              <a:rPr lang="en-US" sz="2200" dirty="0">
                <a:latin typeface="TW Cen MT"/>
              </a:rPr>
              <a:t>.</a:t>
            </a:r>
          </a:p>
          <a:p>
            <a:pPr lvl="3">
              <a:buClr>
                <a:srgbClr val="000000"/>
              </a:buClr>
            </a:pPr>
            <a:r>
              <a:rPr lang="en-US" sz="2200" dirty="0">
                <a:latin typeface="TW Cen MT"/>
              </a:rPr>
              <a:t>He meet the injured workers </a:t>
            </a:r>
            <a:r>
              <a:rPr lang="en-US" sz="2200" b="1" dirty="0">
                <a:solidFill>
                  <a:srgbClr val="00B0F0"/>
                </a:solidFill>
                <a:latin typeface="TW Cen MT"/>
              </a:rPr>
              <a:t>in person</a:t>
            </a:r>
            <a:r>
              <a:rPr lang="en-US" sz="2200" dirty="0">
                <a:latin typeface="TW Cen MT"/>
              </a:rPr>
              <a:t> and meet safety team every week.</a:t>
            </a:r>
          </a:p>
          <a:p>
            <a:pPr lvl="3">
              <a:buClr>
                <a:srgbClr val="000000"/>
              </a:buClr>
            </a:pPr>
            <a:r>
              <a:rPr lang="en-US" sz="2200" dirty="0">
                <a:latin typeface="TW Cen MT"/>
              </a:rPr>
              <a:t>He </a:t>
            </a:r>
            <a:r>
              <a:rPr lang="en-US" sz="2200" b="1" dirty="0">
                <a:solidFill>
                  <a:srgbClr val="00B0F0"/>
                </a:solidFill>
                <a:latin typeface="TW Cen MT"/>
              </a:rPr>
              <a:t>realized</a:t>
            </a:r>
            <a:r>
              <a:rPr lang="en-US" sz="2200" dirty="0">
                <a:latin typeface="TW Cen MT"/>
              </a:rPr>
              <a:t> the problems and </a:t>
            </a:r>
            <a:r>
              <a:rPr lang="en-US" sz="2200" b="1" dirty="0">
                <a:solidFill>
                  <a:srgbClr val="00B0F0"/>
                </a:solidFill>
                <a:latin typeface="TW Cen MT"/>
              </a:rPr>
              <a:t>make adjustment immediately</a:t>
            </a:r>
            <a:r>
              <a:rPr lang="en-US" sz="2200" dirty="0">
                <a:latin typeface="TW Cen MT"/>
              </a:rPr>
              <a:t>.</a:t>
            </a:r>
          </a:p>
          <a:p>
            <a:pPr lvl="3">
              <a:buClr>
                <a:srgbClr val="000000"/>
              </a:buClr>
            </a:pPr>
            <a:endParaRPr lang="en-US" sz="2200" dirty="0">
              <a:latin typeface="TW Cen MT"/>
            </a:endParaRPr>
          </a:p>
          <a:p>
            <a:pPr>
              <a:buClr>
                <a:srgbClr val="000000"/>
              </a:buClr>
            </a:pPr>
            <a:endParaRPr lang="en-US" dirty="0"/>
          </a:p>
        </p:txBody>
      </p:sp>
      <p:pic>
        <p:nvPicPr>
          <p:cNvPr id="4" name="Picture 4">
            <a:extLst>
              <a:ext uri="{FF2B5EF4-FFF2-40B4-BE49-F238E27FC236}">
                <a16:creationId xmlns:a16="http://schemas.microsoft.com/office/drawing/2014/main" id="{AA87ABE8-8125-4BD1-88F5-CECC16B2B805}"/>
              </a:ext>
            </a:extLst>
          </p:cNvPr>
          <p:cNvPicPr>
            <a:picLocks noChangeAspect="1"/>
          </p:cNvPicPr>
          <p:nvPr/>
        </p:nvPicPr>
        <p:blipFill>
          <a:blip r:embed="rId2"/>
          <a:stretch>
            <a:fillRect/>
          </a:stretch>
        </p:blipFill>
        <p:spPr>
          <a:xfrm>
            <a:off x="7003073" y="2184195"/>
            <a:ext cx="4487007" cy="3617954"/>
          </a:xfrm>
          <a:prstGeom prst="rect">
            <a:avLst/>
          </a:prstGeom>
        </p:spPr>
      </p:pic>
    </p:spTree>
    <p:extLst>
      <p:ext uri="{BB962C8B-B14F-4D97-AF65-F5344CB8AC3E}">
        <p14:creationId xmlns:p14="http://schemas.microsoft.com/office/powerpoint/2010/main" val="360526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4B58E-B13C-4A71-A27B-160EF2EE262E}"/>
              </a:ext>
            </a:extLst>
          </p:cNvPr>
          <p:cNvSpPr>
            <a:spLocks noGrp="1"/>
          </p:cNvSpPr>
          <p:nvPr>
            <p:ph type="title"/>
          </p:nvPr>
        </p:nvSpPr>
        <p:spPr>
          <a:xfrm>
            <a:off x="913775" y="234204"/>
            <a:ext cx="10364451" cy="1596177"/>
          </a:xfrm>
        </p:spPr>
        <p:txBody>
          <a:bodyPr/>
          <a:lstStyle/>
          <a:p>
            <a:r>
              <a:rPr lang="en-US" dirty="0">
                <a:latin typeface="TW Cen MT"/>
              </a:rPr>
              <a:t>HOW ELON ACHIEVE </a:t>
            </a:r>
            <a:br>
              <a:rPr lang="en-US" dirty="0">
                <a:latin typeface="TW Cen MT"/>
              </a:rPr>
            </a:br>
            <a:r>
              <a:rPr lang="en-US" dirty="0">
                <a:latin typeface="TW Cen MT"/>
              </a:rPr>
              <a:t>SOCIAL EMOTIONAL COMPETENCE?</a:t>
            </a:r>
            <a:endParaRPr lang="en-US" dirty="0"/>
          </a:p>
        </p:txBody>
      </p:sp>
      <p:sp>
        <p:nvSpPr>
          <p:cNvPr id="3" name="Content Placeholder 2">
            <a:extLst>
              <a:ext uri="{FF2B5EF4-FFF2-40B4-BE49-F238E27FC236}">
                <a16:creationId xmlns:a16="http://schemas.microsoft.com/office/drawing/2014/main" id="{D1141147-011D-420D-ABA9-D35AA64FE7EE}"/>
              </a:ext>
            </a:extLst>
          </p:cNvPr>
          <p:cNvSpPr>
            <a:spLocks noGrp="1"/>
          </p:cNvSpPr>
          <p:nvPr>
            <p:ph sz="quarter" idx="13"/>
          </p:nvPr>
        </p:nvSpPr>
        <p:spPr>
          <a:xfrm>
            <a:off x="138523" y="1797249"/>
            <a:ext cx="6719478" cy="4861967"/>
          </a:xfrm>
        </p:spPr>
        <p:txBody>
          <a:bodyPr vert="horz" lIns="91440" tIns="45720" rIns="91440" bIns="45720" rtlCol="0" anchor="t">
            <a:normAutofit/>
          </a:bodyPr>
          <a:lstStyle/>
          <a:p>
            <a:r>
              <a:rPr lang="en-US" sz="2400" dirty="0">
                <a:solidFill>
                  <a:srgbClr val="FF0000"/>
                </a:solidFill>
                <a:latin typeface="TW Cen MT"/>
              </a:rPr>
              <a:t>PERSONAL COMPETENCE</a:t>
            </a:r>
          </a:p>
          <a:p>
            <a:pPr lvl="1">
              <a:buClr>
                <a:srgbClr val="000000"/>
              </a:buClr>
            </a:pPr>
            <a:r>
              <a:rPr lang="en-US" sz="2200" dirty="0">
                <a:solidFill>
                  <a:schemeClr val="accent4"/>
                </a:solidFill>
                <a:latin typeface="TW Cen MT"/>
              </a:rPr>
              <a:t>SELF-MANAGEMENT</a:t>
            </a:r>
          </a:p>
          <a:p>
            <a:pPr lvl="2" indent="0">
              <a:buClr>
                <a:srgbClr val="000000"/>
              </a:buClr>
            </a:pPr>
            <a:r>
              <a:rPr lang="en-US" sz="2000" dirty="0">
                <a:solidFill>
                  <a:srgbClr val="00B050"/>
                </a:solidFill>
                <a:latin typeface="TW Cen MT"/>
              </a:rPr>
              <a:t>ELON IS A SELF-DISCIPLINED PERSON </a:t>
            </a:r>
            <a:endParaRPr lang="en-US" sz="2000">
              <a:solidFill>
                <a:srgbClr val="1D7EAB"/>
              </a:solidFill>
              <a:latin typeface="TW Cen MT"/>
            </a:endParaRPr>
          </a:p>
          <a:p>
            <a:pPr lvl="3">
              <a:buClr>
                <a:srgbClr val="000000"/>
              </a:buClr>
            </a:pPr>
            <a:r>
              <a:rPr lang="en-US" sz="1800" dirty="0">
                <a:latin typeface="TW Cen MT"/>
              </a:rPr>
              <a:t>HE INSISTED TO </a:t>
            </a:r>
            <a:r>
              <a:rPr lang="en-US" sz="1800" b="1" dirty="0">
                <a:solidFill>
                  <a:srgbClr val="00B0F0"/>
                </a:solidFill>
                <a:latin typeface="TW Cen MT"/>
              </a:rPr>
              <a:t>READ TWO BOOKS EVERYDAY</a:t>
            </a:r>
            <a:r>
              <a:rPr lang="en-US" sz="1800" dirty="0">
                <a:latin typeface="TW Cen MT"/>
              </a:rPr>
              <a:t> when he was young.</a:t>
            </a:r>
          </a:p>
          <a:p>
            <a:pPr lvl="3">
              <a:buClr>
                <a:srgbClr val="000000"/>
              </a:buClr>
            </a:pPr>
            <a:endParaRPr lang="en-US" sz="1800" dirty="0">
              <a:solidFill>
                <a:srgbClr val="000000"/>
              </a:solidFill>
              <a:latin typeface="TW Cen MT"/>
            </a:endParaRPr>
          </a:p>
          <a:p>
            <a:pPr lvl="3">
              <a:buClr>
                <a:srgbClr val="000000"/>
              </a:buClr>
            </a:pPr>
            <a:r>
              <a:rPr lang="en-US" sz="1800" dirty="0">
                <a:solidFill>
                  <a:srgbClr val="000000"/>
                </a:solidFill>
                <a:latin typeface="TW Cen MT"/>
              </a:rPr>
              <a:t>HE </a:t>
            </a:r>
            <a:r>
              <a:rPr lang="en-US" sz="1800" b="1" dirty="0">
                <a:solidFill>
                  <a:srgbClr val="00B0F0"/>
                </a:solidFill>
                <a:latin typeface="TW Cen MT"/>
              </a:rPr>
              <a:t>SPENDs 80-100 HOURS</a:t>
            </a:r>
            <a:r>
              <a:rPr lang="en-US" sz="1800" dirty="0">
                <a:solidFill>
                  <a:srgbClr val="000000"/>
                </a:solidFill>
                <a:latin typeface="TW Cen MT"/>
              </a:rPr>
              <a:t> EVERY WEEKS ON WORKING IN TESLA AND SPACEX.</a:t>
            </a:r>
          </a:p>
          <a:p>
            <a:pPr lvl="3">
              <a:buClr>
                <a:srgbClr val="000000"/>
              </a:buClr>
            </a:pPr>
            <a:endParaRPr lang="en-US" sz="1800" dirty="0">
              <a:solidFill>
                <a:srgbClr val="000000"/>
              </a:solidFill>
              <a:latin typeface="TW Cen MT"/>
            </a:endParaRPr>
          </a:p>
          <a:p>
            <a:pPr lvl="3">
              <a:buClr>
                <a:srgbClr val="000000"/>
              </a:buClr>
            </a:pPr>
            <a:r>
              <a:rPr lang="en-US" sz="1800">
                <a:solidFill>
                  <a:srgbClr val="000000"/>
                </a:solidFill>
                <a:latin typeface="TW Cen MT"/>
              </a:rPr>
              <a:t> HE insistS to </a:t>
            </a:r>
            <a:r>
              <a:rPr lang="en-US" sz="1800" b="1">
                <a:solidFill>
                  <a:srgbClr val="00B0F0"/>
                </a:solidFill>
                <a:latin typeface="TW Cen MT"/>
              </a:rPr>
              <a:t>check emails every morning</a:t>
            </a:r>
            <a:r>
              <a:rPr lang="en-US" sz="1800" dirty="0">
                <a:solidFill>
                  <a:srgbClr val="000000"/>
                </a:solidFill>
                <a:latin typeface="TW Cen MT"/>
              </a:rPr>
              <a:t> </a:t>
            </a:r>
            <a:r>
              <a:rPr lang="en-US" sz="1800">
                <a:solidFill>
                  <a:srgbClr val="000000"/>
                </a:solidFill>
                <a:latin typeface="TW Cen MT"/>
              </a:rPr>
              <a:t>and</a:t>
            </a:r>
            <a:r>
              <a:rPr lang="en-US" sz="1800" b="1" dirty="0">
                <a:solidFill>
                  <a:srgbClr val="00B0F0"/>
                </a:solidFill>
                <a:latin typeface="TW Cen MT"/>
              </a:rPr>
              <a:t> deliver missions</a:t>
            </a:r>
            <a:r>
              <a:rPr lang="en-US" sz="1800" dirty="0">
                <a:solidFill>
                  <a:srgbClr val="000000"/>
                </a:solidFill>
                <a:latin typeface="TW Cen MT"/>
              </a:rPr>
              <a:t> to </a:t>
            </a:r>
            <a:r>
              <a:rPr lang="en-US" sz="1800" dirty="0">
                <a:ea typeface="+mn-lt"/>
                <a:cs typeface="+mn-lt"/>
              </a:rPr>
              <a:t>underlings.</a:t>
            </a:r>
            <a:endParaRPr lang="en-US" sz="1800" dirty="0">
              <a:solidFill>
                <a:srgbClr val="000000"/>
              </a:solidFill>
              <a:latin typeface="TW Cen MT"/>
            </a:endParaRPr>
          </a:p>
          <a:p>
            <a:pPr lvl="3">
              <a:buClr>
                <a:srgbClr val="000000"/>
              </a:buClr>
            </a:pPr>
            <a:endParaRPr lang="en-US" sz="1800" dirty="0">
              <a:solidFill>
                <a:srgbClr val="000000"/>
              </a:solidFill>
              <a:latin typeface="TW Cen MT"/>
            </a:endParaRPr>
          </a:p>
          <a:p>
            <a:pPr lvl="3">
              <a:buClr>
                <a:srgbClr val="000000"/>
              </a:buClr>
            </a:pPr>
            <a:endParaRPr lang="en-US" sz="1800" dirty="0">
              <a:solidFill>
                <a:srgbClr val="000000"/>
              </a:solidFill>
              <a:latin typeface="TW Cen MT"/>
            </a:endParaRPr>
          </a:p>
          <a:p>
            <a:pPr lvl="3">
              <a:buClr>
                <a:srgbClr val="000000"/>
              </a:buClr>
            </a:pPr>
            <a:endParaRPr lang="en-US" sz="1800" dirty="0">
              <a:solidFill>
                <a:srgbClr val="000000"/>
              </a:solidFill>
              <a:latin typeface="TW Cen MT"/>
            </a:endParaRPr>
          </a:p>
          <a:p>
            <a:pPr lvl="3">
              <a:buClr>
                <a:srgbClr val="000000"/>
              </a:buClr>
            </a:pPr>
            <a:endParaRPr lang="en-US" sz="1800" dirty="0">
              <a:solidFill>
                <a:srgbClr val="000000"/>
              </a:solidFill>
              <a:latin typeface="TW Cen MT"/>
            </a:endParaRPr>
          </a:p>
          <a:p>
            <a:pPr lvl="2" indent="0">
              <a:buClr>
                <a:srgbClr val="000000"/>
              </a:buClr>
            </a:pPr>
            <a:endParaRPr lang="en-US" sz="2000" dirty="0">
              <a:solidFill>
                <a:srgbClr val="000000"/>
              </a:solidFill>
              <a:latin typeface="TW Cen MT"/>
            </a:endParaRPr>
          </a:p>
        </p:txBody>
      </p:sp>
      <p:pic>
        <p:nvPicPr>
          <p:cNvPr id="4" name="Picture 4">
            <a:extLst>
              <a:ext uri="{FF2B5EF4-FFF2-40B4-BE49-F238E27FC236}">
                <a16:creationId xmlns:a16="http://schemas.microsoft.com/office/drawing/2014/main" id="{BC7F0FDA-C032-4861-963F-B8C19413818F}"/>
              </a:ext>
            </a:extLst>
          </p:cNvPr>
          <p:cNvPicPr>
            <a:picLocks noChangeAspect="1"/>
          </p:cNvPicPr>
          <p:nvPr/>
        </p:nvPicPr>
        <p:blipFill>
          <a:blip r:embed="rId2"/>
          <a:stretch>
            <a:fillRect/>
          </a:stretch>
        </p:blipFill>
        <p:spPr>
          <a:xfrm>
            <a:off x="6858000" y="2149709"/>
            <a:ext cx="4870173" cy="3247696"/>
          </a:xfrm>
          <a:prstGeom prst="rect">
            <a:avLst/>
          </a:prstGeom>
        </p:spPr>
      </p:pic>
    </p:spTree>
    <p:extLst>
      <p:ext uri="{BB962C8B-B14F-4D97-AF65-F5344CB8AC3E}">
        <p14:creationId xmlns:p14="http://schemas.microsoft.com/office/powerpoint/2010/main" val="299345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D36E-074F-4CCA-AAD3-376C7F191260}"/>
              </a:ext>
            </a:extLst>
          </p:cNvPr>
          <p:cNvSpPr>
            <a:spLocks noGrp="1"/>
          </p:cNvSpPr>
          <p:nvPr>
            <p:ph type="title"/>
          </p:nvPr>
        </p:nvSpPr>
        <p:spPr/>
        <p:txBody>
          <a:bodyPr/>
          <a:lstStyle/>
          <a:p>
            <a:r>
              <a:rPr lang="en-US" dirty="0">
                <a:latin typeface="TW Cen MT"/>
              </a:rPr>
              <a:t>HOW ELON ACHIEVE </a:t>
            </a:r>
            <a:br>
              <a:rPr lang="en-US" dirty="0">
                <a:latin typeface="TW Cen MT"/>
              </a:rPr>
            </a:br>
            <a:r>
              <a:rPr lang="en-US" dirty="0">
                <a:latin typeface="TW Cen MT"/>
              </a:rPr>
              <a:t>SOCIAL EMOTIONAL COMPETENCE?</a:t>
            </a:r>
            <a:endParaRPr lang="en-US" dirty="0">
              <a:ea typeface="+mj-lt"/>
              <a:cs typeface="+mj-lt"/>
            </a:endParaRPr>
          </a:p>
        </p:txBody>
      </p:sp>
      <p:sp>
        <p:nvSpPr>
          <p:cNvPr id="3" name="Content Placeholder 2">
            <a:extLst>
              <a:ext uri="{FF2B5EF4-FFF2-40B4-BE49-F238E27FC236}">
                <a16:creationId xmlns:a16="http://schemas.microsoft.com/office/drawing/2014/main" id="{48380C9E-E261-4FAA-880F-AE226DF8606A}"/>
              </a:ext>
            </a:extLst>
          </p:cNvPr>
          <p:cNvSpPr>
            <a:spLocks noGrp="1"/>
          </p:cNvSpPr>
          <p:nvPr>
            <p:ph sz="quarter" idx="13"/>
          </p:nvPr>
        </p:nvSpPr>
        <p:spPr>
          <a:xfrm>
            <a:off x="251165" y="2088797"/>
            <a:ext cx="7143547" cy="4769201"/>
          </a:xfrm>
        </p:spPr>
        <p:txBody>
          <a:bodyPr vert="horz" lIns="91440" tIns="45720" rIns="91440" bIns="45720" rtlCol="0" anchor="t">
            <a:normAutofit fontScale="92500" lnSpcReduction="20000"/>
          </a:bodyPr>
          <a:lstStyle/>
          <a:p>
            <a:r>
              <a:rPr lang="en-US" sz="2400" dirty="0">
                <a:solidFill>
                  <a:srgbClr val="FF0000"/>
                </a:solidFill>
                <a:latin typeface="TW Cen MT"/>
              </a:rPr>
              <a:t>PERSONAL COMPETENCE</a:t>
            </a:r>
            <a:endParaRPr lang="en-US" sz="2400" dirty="0">
              <a:solidFill>
                <a:srgbClr val="FF0000"/>
              </a:solidFill>
              <a:ea typeface="+mn-lt"/>
              <a:cs typeface="+mn-lt"/>
            </a:endParaRPr>
          </a:p>
          <a:p>
            <a:pPr marL="457200" lvl="1" indent="0">
              <a:buClr>
                <a:srgbClr val="000000"/>
              </a:buClr>
              <a:buNone/>
            </a:pPr>
            <a:r>
              <a:rPr lang="en-US" sz="2200" dirty="0">
                <a:solidFill>
                  <a:schemeClr val="accent4"/>
                </a:solidFill>
                <a:latin typeface="TW Cen MT"/>
              </a:rPr>
              <a:t>Self-Confidence</a:t>
            </a:r>
            <a:endParaRPr lang="en-US" sz="2200" dirty="0">
              <a:solidFill>
                <a:srgbClr val="FF0000"/>
              </a:solidFill>
              <a:latin typeface="TW Cen MT"/>
            </a:endParaRPr>
          </a:p>
          <a:p>
            <a:pPr marL="800100" lvl="1" indent="-342900">
              <a:buClr>
                <a:srgbClr val="000000"/>
              </a:buClr>
            </a:pPr>
            <a:r>
              <a:rPr lang="en-US" sz="2200" dirty="0">
                <a:ea typeface="+mn-lt"/>
                <a:cs typeface="+mn-lt"/>
              </a:rPr>
              <a:t>1. He </a:t>
            </a:r>
            <a:r>
              <a:rPr lang="en-US" sz="2200" b="1" dirty="0">
                <a:solidFill>
                  <a:srgbClr val="00B0F0"/>
                </a:solidFill>
                <a:ea typeface="+mn-lt"/>
                <a:cs typeface="+mn-lt"/>
              </a:rPr>
              <a:t>trusts</a:t>
            </a:r>
            <a:r>
              <a:rPr lang="en-US" sz="2200" dirty="0">
                <a:ea typeface="+mn-lt"/>
                <a:cs typeface="+mn-lt"/>
              </a:rPr>
              <a:t> and </a:t>
            </a:r>
            <a:r>
              <a:rPr lang="en-US" sz="2200" b="1" dirty="0">
                <a:solidFill>
                  <a:srgbClr val="00B0F0"/>
                </a:solidFill>
                <a:ea typeface="+mn-lt"/>
                <a:cs typeface="+mn-lt"/>
              </a:rPr>
              <a:t>believes</a:t>
            </a:r>
            <a:r>
              <a:rPr lang="en-US" sz="2200" dirty="0">
                <a:ea typeface="+mn-lt"/>
                <a:cs typeface="+mn-lt"/>
              </a:rPr>
              <a:t> himself.</a:t>
            </a:r>
            <a:endParaRPr lang="en-US" sz="2200" dirty="0">
              <a:solidFill>
                <a:schemeClr val="accent4"/>
              </a:solidFill>
              <a:latin typeface="TW Cen MT"/>
            </a:endParaRPr>
          </a:p>
          <a:p>
            <a:pPr marL="457200" lvl="1" indent="0">
              <a:buNone/>
            </a:pPr>
            <a:endParaRPr lang="en-US" sz="2200" dirty="0">
              <a:solidFill>
                <a:srgbClr val="000000"/>
              </a:solidFill>
              <a:latin typeface="Tw Cen MT"/>
            </a:endParaRPr>
          </a:p>
          <a:p>
            <a:pPr marL="800100" lvl="1" indent="-342900"/>
            <a:r>
              <a:rPr lang="en-US" sz="2200" dirty="0">
                <a:solidFill>
                  <a:srgbClr val="000000"/>
                </a:solidFill>
                <a:latin typeface="Tw Cen MT"/>
              </a:rPr>
              <a:t>    Elon is a </a:t>
            </a:r>
            <a:r>
              <a:rPr lang="en-US" sz="2200" b="1" dirty="0">
                <a:solidFill>
                  <a:srgbClr val="00B0F0"/>
                </a:solidFill>
                <a:latin typeface="Tw Cen MT"/>
              </a:rPr>
              <a:t>confident person</a:t>
            </a:r>
            <a:r>
              <a:rPr lang="en-US" sz="2200" dirty="0">
                <a:solidFill>
                  <a:srgbClr val="000000"/>
                </a:solidFill>
                <a:latin typeface="Tw Cen MT"/>
              </a:rPr>
              <a:t>; he knows that he is </a:t>
            </a:r>
            <a:r>
              <a:rPr lang="en-US" sz="2200" b="1" dirty="0">
                <a:solidFill>
                  <a:srgbClr val="00B0F0"/>
                </a:solidFill>
                <a:latin typeface="Tw Cen MT"/>
              </a:rPr>
              <a:t>an expert in it</a:t>
            </a:r>
            <a:r>
              <a:rPr lang="en-US" sz="2200" dirty="0">
                <a:solidFill>
                  <a:srgbClr val="000000"/>
                </a:solidFill>
                <a:latin typeface="Tw Cen MT"/>
              </a:rPr>
              <a:t>, so he quitted university and invested moneys and times to start "zip 2".</a:t>
            </a:r>
          </a:p>
          <a:p>
            <a:pPr marL="800100" lvl="1" indent="-342900"/>
            <a:endParaRPr lang="en-US" sz="2200" dirty="0">
              <a:solidFill>
                <a:srgbClr val="000000"/>
              </a:solidFill>
              <a:latin typeface="Tw Cen MT"/>
            </a:endParaRPr>
          </a:p>
          <a:p>
            <a:pPr marL="800100" lvl="1" indent="-342900"/>
            <a:r>
              <a:rPr lang="en-US" sz="2200" dirty="0">
                <a:solidFill>
                  <a:srgbClr val="000000"/>
                </a:solidFill>
                <a:latin typeface="Tw Cen MT"/>
              </a:rPr>
              <a:t>    Elon believed that </a:t>
            </a:r>
            <a:r>
              <a:rPr lang="en-US" sz="2200" b="1" dirty="0">
                <a:solidFill>
                  <a:srgbClr val="00B0F0"/>
                </a:solidFill>
                <a:latin typeface="Tw Cen MT"/>
              </a:rPr>
              <a:t>there is nothing impossible</a:t>
            </a:r>
            <a:r>
              <a:rPr lang="en-US" sz="2200" dirty="0">
                <a:solidFill>
                  <a:srgbClr val="000000"/>
                </a:solidFill>
                <a:latin typeface="Tw Cen MT"/>
              </a:rPr>
              <a:t> in the world. So, he always</a:t>
            </a:r>
            <a:r>
              <a:rPr lang="en-US" sz="2200" b="1" dirty="0">
                <a:solidFill>
                  <a:srgbClr val="00B0F0"/>
                </a:solidFill>
                <a:latin typeface="Tw Cen MT"/>
              </a:rPr>
              <a:t> set some challenging goals</a:t>
            </a:r>
            <a:r>
              <a:rPr lang="en-US" sz="2200" dirty="0">
                <a:solidFill>
                  <a:srgbClr val="000000"/>
                </a:solidFill>
                <a:latin typeface="Tw Cen MT"/>
              </a:rPr>
              <a:t> for himself and his companies in order to seeking for </a:t>
            </a:r>
            <a:r>
              <a:rPr lang="en-US" sz="2200" b="1" dirty="0">
                <a:solidFill>
                  <a:srgbClr val="00B0F0"/>
                </a:solidFill>
                <a:latin typeface="Tw Cen MT"/>
              </a:rPr>
              <a:t>progressing and breakthrough</a:t>
            </a:r>
            <a:r>
              <a:rPr lang="en-US" sz="2200" dirty="0">
                <a:solidFill>
                  <a:srgbClr val="000000"/>
                </a:solidFill>
                <a:latin typeface="Tw Cen MT"/>
              </a:rPr>
              <a:t>.</a:t>
            </a:r>
          </a:p>
          <a:p>
            <a:pPr marL="457200" lvl="1" indent="0">
              <a:buNone/>
            </a:pPr>
            <a:r>
              <a:rPr lang="en-US" sz="2200" dirty="0">
                <a:solidFill>
                  <a:srgbClr val="000000"/>
                </a:solidFill>
                <a:latin typeface="Tw Cen MT"/>
              </a:rPr>
              <a:t>  </a:t>
            </a:r>
          </a:p>
          <a:p>
            <a:pPr marL="457200" lvl="1" indent="0">
              <a:buClr>
                <a:prstClr val="black"/>
              </a:buClr>
              <a:buNone/>
            </a:pPr>
            <a:endParaRPr lang="en-US" sz="2200" dirty="0">
              <a:solidFill>
                <a:srgbClr val="000000"/>
              </a:solidFill>
              <a:latin typeface="Tw Cen MT"/>
            </a:endParaRPr>
          </a:p>
          <a:p>
            <a:pPr lvl="2" indent="0">
              <a:buClr>
                <a:srgbClr val="000000"/>
              </a:buClr>
            </a:pPr>
            <a:endParaRPr lang="en-US" dirty="0">
              <a:solidFill>
                <a:srgbClr val="1D7EAB"/>
              </a:solidFill>
              <a:latin typeface="TW Cen MT"/>
            </a:endParaRPr>
          </a:p>
          <a:p>
            <a:pPr>
              <a:buClr>
                <a:srgbClr val="000000"/>
              </a:buClr>
            </a:pPr>
            <a:endParaRPr lang="en-US" dirty="0">
              <a:solidFill>
                <a:srgbClr val="000000"/>
              </a:solidFill>
              <a:latin typeface="Tw Cen MT" panose="020B0602020104020603"/>
            </a:endParaRPr>
          </a:p>
        </p:txBody>
      </p:sp>
      <p:pic>
        <p:nvPicPr>
          <p:cNvPr id="5" name="Picture 5" descr="A person speaking into a microphone&#10;&#10;Description automatically generated">
            <a:extLst>
              <a:ext uri="{FF2B5EF4-FFF2-40B4-BE49-F238E27FC236}">
                <a16:creationId xmlns:a16="http://schemas.microsoft.com/office/drawing/2014/main" id="{61CEC248-BA65-4DFD-B6CD-6FF6F4847C05}"/>
              </a:ext>
            </a:extLst>
          </p:cNvPr>
          <p:cNvPicPr>
            <a:picLocks noChangeAspect="1"/>
          </p:cNvPicPr>
          <p:nvPr/>
        </p:nvPicPr>
        <p:blipFill>
          <a:blip r:embed="rId2"/>
          <a:stretch>
            <a:fillRect/>
          </a:stretch>
        </p:blipFill>
        <p:spPr>
          <a:xfrm>
            <a:off x="7391400" y="3580021"/>
            <a:ext cx="4347796" cy="2621399"/>
          </a:xfrm>
          <a:prstGeom prst="rect">
            <a:avLst/>
          </a:prstGeom>
        </p:spPr>
      </p:pic>
    </p:spTree>
    <p:extLst>
      <p:ext uri="{BB962C8B-B14F-4D97-AF65-F5344CB8AC3E}">
        <p14:creationId xmlns:p14="http://schemas.microsoft.com/office/powerpoint/2010/main" val="534362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EFDD-1C5D-4AF7-9CE0-13AE197419D7}"/>
              </a:ext>
            </a:extLst>
          </p:cNvPr>
          <p:cNvSpPr>
            <a:spLocks noGrp="1"/>
          </p:cNvSpPr>
          <p:nvPr>
            <p:ph type="title"/>
          </p:nvPr>
        </p:nvSpPr>
        <p:spPr/>
        <p:txBody>
          <a:bodyPr/>
          <a:lstStyle/>
          <a:p>
            <a:r>
              <a:rPr lang="en-US" dirty="0">
                <a:latin typeface="TW Cen MT"/>
              </a:rPr>
              <a:t>HOW ELON ACHIEVE </a:t>
            </a:r>
            <a:br>
              <a:rPr lang="en-US" dirty="0">
                <a:latin typeface="TW Cen MT"/>
              </a:rPr>
            </a:br>
            <a:r>
              <a:rPr lang="en-US" dirty="0">
                <a:latin typeface="TW Cen MT"/>
              </a:rPr>
              <a:t>SOCIAL EMOTIONAL COMPETENCE?</a:t>
            </a:r>
            <a:endParaRPr lang="en-US" dirty="0"/>
          </a:p>
        </p:txBody>
      </p:sp>
      <p:sp>
        <p:nvSpPr>
          <p:cNvPr id="3" name="Content Placeholder 2">
            <a:extLst>
              <a:ext uri="{FF2B5EF4-FFF2-40B4-BE49-F238E27FC236}">
                <a16:creationId xmlns:a16="http://schemas.microsoft.com/office/drawing/2014/main" id="{7643CA4E-9A7C-4829-A8D8-477CC34C755F}"/>
              </a:ext>
            </a:extLst>
          </p:cNvPr>
          <p:cNvSpPr>
            <a:spLocks noGrp="1"/>
          </p:cNvSpPr>
          <p:nvPr>
            <p:ph sz="quarter" idx="13"/>
          </p:nvPr>
        </p:nvSpPr>
        <p:spPr>
          <a:xfrm>
            <a:off x="158400" y="2121927"/>
            <a:ext cx="7362209" cy="4431271"/>
          </a:xfrm>
        </p:spPr>
        <p:txBody>
          <a:bodyPr vert="horz" lIns="91440" tIns="45720" rIns="91440" bIns="45720" rtlCol="0" anchor="t">
            <a:normAutofit fontScale="92500" lnSpcReduction="10000"/>
          </a:bodyPr>
          <a:lstStyle/>
          <a:p>
            <a:pPr>
              <a:buClr>
                <a:srgbClr val="000000"/>
              </a:buClr>
              <a:buFont typeface="Arial"/>
              <a:buChar char="•"/>
            </a:pPr>
            <a:r>
              <a:rPr lang="en-US" sz="2200" dirty="0">
                <a:solidFill>
                  <a:srgbClr val="FF0000"/>
                </a:solidFill>
                <a:latin typeface="TW Cen MT"/>
              </a:rPr>
              <a:t>PERSONAL COMPETENCE</a:t>
            </a:r>
            <a:endParaRPr lang="en-US" sz="2200">
              <a:ea typeface="+mn-lt"/>
              <a:cs typeface="+mn-lt"/>
            </a:endParaRPr>
          </a:p>
          <a:p>
            <a:pPr marL="971550" lvl="1" indent="-285750">
              <a:buClr>
                <a:srgbClr val="000000"/>
              </a:buClr>
              <a:buFont typeface="Arial"/>
              <a:buChar char="•"/>
            </a:pPr>
            <a:r>
              <a:rPr lang="en-US" sz="2200" dirty="0">
                <a:solidFill>
                  <a:schemeClr val="accent4"/>
                </a:solidFill>
                <a:latin typeface="TW Cen MT"/>
              </a:rPr>
              <a:t>SELF-CONFIDENCE</a:t>
            </a:r>
          </a:p>
          <a:p>
            <a:pPr marL="971550" lvl="1" indent="-285750">
              <a:buClr>
                <a:srgbClr val="000000"/>
              </a:buClr>
              <a:buFont typeface="Arial"/>
              <a:buChar char="•"/>
            </a:pPr>
            <a:r>
              <a:rPr lang="en-US" sz="2200" dirty="0">
                <a:latin typeface="Tw Cen MT"/>
              </a:rPr>
              <a:t>2. </a:t>
            </a:r>
            <a:r>
              <a:rPr lang="en-US" sz="2200" dirty="0">
                <a:solidFill>
                  <a:srgbClr val="000000"/>
                </a:solidFill>
                <a:latin typeface="Tw Cen MT"/>
              </a:rPr>
              <a:t>He</a:t>
            </a:r>
            <a:r>
              <a:rPr lang="en-US" sz="2200" dirty="0">
                <a:ea typeface="+mn-lt"/>
                <a:cs typeface="+mn-lt"/>
              </a:rPr>
              <a:t> </a:t>
            </a:r>
            <a:r>
              <a:rPr lang="en-US" sz="2200" b="1" dirty="0">
                <a:solidFill>
                  <a:srgbClr val="00B0F0"/>
                </a:solidFill>
                <a:ea typeface="+mn-lt"/>
                <a:cs typeface="+mn-lt"/>
              </a:rPr>
              <a:t>control</a:t>
            </a:r>
            <a:r>
              <a:rPr lang="en-US" sz="2200" dirty="0">
                <a:ea typeface="+mn-lt"/>
                <a:cs typeface="+mn-lt"/>
              </a:rPr>
              <a:t> his own life.</a:t>
            </a:r>
          </a:p>
          <a:p>
            <a:pPr marL="971550" lvl="1" indent="-285750">
              <a:buClr>
                <a:srgbClr val="000000"/>
              </a:buClr>
              <a:buFont typeface="Arial"/>
              <a:buChar char="•"/>
            </a:pPr>
            <a:endParaRPr lang="en-US" sz="2200" dirty="0">
              <a:ea typeface="+mn-lt"/>
              <a:cs typeface="+mn-lt"/>
            </a:endParaRPr>
          </a:p>
          <a:p>
            <a:pPr marL="971550" lvl="1" indent="-285750">
              <a:buClr>
                <a:srgbClr val="000000"/>
              </a:buClr>
              <a:buFont typeface="Arial"/>
              <a:buChar char="•"/>
            </a:pPr>
            <a:r>
              <a:rPr lang="en-US" sz="2200" dirty="0">
                <a:ea typeface="+mn-lt"/>
                <a:cs typeface="+mn-lt"/>
              </a:rPr>
              <a:t>Elon was </a:t>
            </a:r>
            <a:r>
              <a:rPr lang="en-US" sz="2200" b="1" dirty="0">
                <a:solidFill>
                  <a:srgbClr val="00B0F0"/>
                </a:solidFill>
                <a:ea typeface="+mn-lt"/>
                <a:cs typeface="+mn-lt"/>
              </a:rPr>
              <a:t>visionary </a:t>
            </a:r>
            <a:r>
              <a:rPr lang="en-US" sz="2200" dirty="0">
                <a:ea typeface="+mn-lt"/>
                <a:cs typeface="+mn-lt"/>
              </a:rPr>
              <a:t>when he was young, he want to be </a:t>
            </a:r>
            <a:r>
              <a:rPr lang="en-US" sz="2200" b="1" dirty="0">
                <a:solidFill>
                  <a:srgbClr val="00B0F0"/>
                </a:solidFill>
                <a:ea typeface="+mn-lt"/>
                <a:cs typeface="+mn-lt"/>
              </a:rPr>
              <a:t>conductive to the world and unwilling to be ordinary.</a:t>
            </a:r>
          </a:p>
          <a:p>
            <a:pPr marL="971550" lvl="1" indent="-285750">
              <a:buClr>
                <a:srgbClr val="000000"/>
              </a:buClr>
              <a:buFont typeface="Arial"/>
              <a:buChar char="•"/>
            </a:pPr>
            <a:endParaRPr lang="en-US" sz="2200" dirty="0">
              <a:ea typeface="+mn-lt"/>
              <a:cs typeface="+mn-lt"/>
            </a:endParaRPr>
          </a:p>
          <a:p>
            <a:pPr marL="971550" lvl="1" indent="-285750">
              <a:buClr>
                <a:srgbClr val="000000"/>
              </a:buClr>
              <a:buFont typeface="Arial"/>
              <a:buChar char="•"/>
            </a:pPr>
            <a:r>
              <a:rPr lang="en-US" sz="2200" dirty="0">
                <a:ea typeface="+mn-lt"/>
                <a:cs typeface="+mn-lt"/>
              </a:rPr>
              <a:t>When he was 18, he decided to quit university and start his own business , many people told him not </a:t>
            </a:r>
            <a:r>
              <a:rPr lang="en-US" sz="2200">
                <a:ea typeface="+mn-lt"/>
                <a:cs typeface="+mn-lt"/>
              </a:rPr>
              <a:t>to do so, but he decided to </a:t>
            </a:r>
            <a:r>
              <a:rPr lang="en-US" sz="2200" b="1">
                <a:solidFill>
                  <a:srgbClr val="00B0F0"/>
                </a:solidFill>
                <a:ea typeface="+mn-lt"/>
                <a:cs typeface="+mn-lt"/>
              </a:rPr>
              <a:t>follow his heart</a:t>
            </a:r>
            <a:r>
              <a:rPr lang="en-US" sz="2200">
                <a:ea typeface="+mn-lt"/>
                <a:cs typeface="+mn-lt"/>
              </a:rPr>
              <a:t>.</a:t>
            </a:r>
          </a:p>
          <a:p>
            <a:pPr marL="971550" lvl="1" indent="-285750">
              <a:buClr>
                <a:srgbClr val="000000"/>
              </a:buClr>
              <a:buFont typeface="Arial"/>
              <a:buChar char="•"/>
            </a:pPr>
            <a:endParaRPr lang="en-US" sz="2200" dirty="0">
              <a:ea typeface="+mn-lt"/>
              <a:cs typeface="+mn-lt"/>
            </a:endParaRPr>
          </a:p>
        </p:txBody>
      </p:sp>
      <p:pic>
        <p:nvPicPr>
          <p:cNvPr id="4" name="Picture 4">
            <a:extLst>
              <a:ext uri="{FF2B5EF4-FFF2-40B4-BE49-F238E27FC236}">
                <a16:creationId xmlns:a16="http://schemas.microsoft.com/office/drawing/2014/main" id="{E7AD6C4C-D1E2-4701-9D1F-4946C81BE310}"/>
              </a:ext>
            </a:extLst>
          </p:cNvPr>
          <p:cNvPicPr>
            <a:picLocks noChangeAspect="1"/>
          </p:cNvPicPr>
          <p:nvPr/>
        </p:nvPicPr>
        <p:blipFill>
          <a:blip r:embed="rId2"/>
          <a:stretch>
            <a:fillRect/>
          </a:stretch>
        </p:blipFill>
        <p:spPr>
          <a:xfrm>
            <a:off x="7779727" y="2642821"/>
            <a:ext cx="4091353" cy="2568818"/>
          </a:xfrm>
          <a:prstGeom prst="rect">
            <a:avLst/>
          </a:prstGeom>
        </p:spPr>
      </p:pic>
    </p:spTree>
    <p:extLst>
      <p:ext uri="{BB962C8B-B14F-4D97-AF65-F5344CB8AC3E}">
        <p14:creationId xmlns:p14="http://schemas.microsoft.com/office/powerpoint/2010/main" val="2383309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B800-A202-4B3B-9304-913BF707DB85}"/>
              </a:ext>
            </a:extLst>
          </p:cNvPr>
          <p:cNvSpPr>
            <a:spLocks noGrp="1"/>
          </p:cNvSpPr>
          <p:nvPr>
            <p:ph type="title"/>
          </p:nvPr>
        </p:nvSpPr>
        <p:spPr/>
        <p:txBody>
          <a:bodyPr/>
          <a:lstStyle/>
          <a:p>
            <a:r>
              <a:rPr lang="en-US">
                <a:latin typeface="TW Cen MT"/>
              </a:rPr>
              <a:t>HOW ELON ACHIEVE </a:t>
            </a:r>
            <a:br>
              <a:rPr lang="en-US" dirty="0">
                <a:latin typeface="TW Cen MT"/>
              </a:rPr>
            </a:br>
            <a:r>
              <a:rPr lang="en-US">
                <a:latin typeface="TW Cen MT"/>
              </a:rPr>
              <a:t>SOCIAL EMOTIONAL COMPETENCE?</a:t>
            </a:r>
            <a:endParaRPr lang="en-US"/>
          </a:p>
        </p:txBody>
      </p:sp>
      <p:sp>
        <p:nvSpPr>
          <p:cNvPr id="3" name="Content Placeholder 2">
            <a:extLst>
              <a:ext uri="{FF2B5EF4-FFF2-40B4-BE49-F238E27FC236}">
                <a16:creationId xmlns:a16="http://schemas.microsoft.com/office/drawing/2014/main" id="{2F78B97F-7EF9-45C3-8B11-3EF8B61C9ECA}"/>
              </a:ext>
            </a:extLst>
          </p:cNvPr>
          <p:cNvSpPr>
            <a:spLocks noGrp="1"/>
          </p:cNvSpPr>
          <p:nvPr>
            <p:ph sz="quarter" idx="13"/>
          </p:nvPr>
        </p:nvSpPr>
        <p:spPr>
          <a:xfrm>
            <a:off x="251165" y="1909892"/>
            <a:ext cx="7415218" cy="4769201"/>
          </a:xfrm>
        </p:spPr>
        <p:txBody>
          <a:bodyPr vert="horz" lIns="91440" tIns="45720" rIns="91440" bIns="45720" rtlCol="0" anchor="t">
            <a:normAutofit fontScale="92500" lnSpcReduction="20000"/>
          </a:bodyPr>
          <a:lstStyle/>
          <a:p>
            <a:pPr>
              <a:buFont typeface="Arial,Sans-Serif" panose="020B0604020202020204" pitchFamily="34" charset="0"/>
            </a:pPr>
            <a:r>
              <a:rPr lang="en-US" sz="2200">
                <a:solidFill>
                  <a:srgbClr val="FF0000"/>
                </a:solidFill>
                <a:latin typeface="TW Cen MT"/>
              </a:rPr>
              <a:t>PERSONAL COMPETENCE</a:t>
            </a:r>
            <a:endParaRPr lang="en-US" sz="2200">
              <a:ea typeface="+mn-lt"/>
              <a:cs typeface="+mn-lt"/>
            </a:endParaRPr>
          </a:p>
          <a:p>
            <a:pPr marL="971550" lvl="1" indent="-285750">
              <a:buClr>
                <a:srgbClr val="000000"/>
              </a:buClr>
              <a:buFont typeface="Arial,Sans-Serif" panose="020B0604020202020204" pitchFamily="34" charset="0"/>
            </a:pPr>
            <a:r>
              <a:rPr lang="en-US" sz="2200">
                <a:solidFill>
                  <a:schemeClr val="accent4"/>
                </a:solidFill>
                <a:latin typeface="TW Cen MT"/>
              </a:rPr>
              <a:t>SELF-CONFIDENCE</a:t>
            </a:r>
          </a:p>
          <a:p>
            <a:pPr marL="971550" lvl="1" indent="-285750">
              <a:buClr>
                <a:srgbClr val="000000"/>
              </a:buClr>
              <a:buFont typeface="Arial,Sans-Serif" panose="020B0604020202020204" pitchFamily="34" charset="0"/>
            </a:pPr>
            <a:r>
              <a:rPr lang="en-US" sz="2200">
                <a:latin typeface="TW Cen MT"/>
              </a:rPr>
              <a:t>3. Elon </a:t>
            </a:r>
            <a:r>
              <a:rPr lang="en-US" sz="2200" b="1">
                <a:solidFill>
                  <a:srgbClr val="00B0F0"/>
                </a:solidFill>
                <a:latin typeface="TW Cen MT"/>
              </a:rPr>
              <a:t>knows</a:t>
            </a:r>
            <a:r>
              <a:rPr lang="en-US" sz="2200">
                <a:latin typeface="TW Cen MT"/>
              </a:rPr>
              <a:t> his own </a:t>
            </a:r>
            <a:r>
              <a:rPr lang="en-US" sz="2200" b="1">
                <a:solidFill>
                  <a:srgbClr val="00B0F0"/>
                </a:solidFill>
                <a:latin typeface="TW Cen MT"/>
              </a:rPr>
              <a:t>strengths</a:t>
            </a:r>
            <a:r>
              <a:rPr lang="en-US" sz="2200">
                <a:latin typeface="TW Cen MT"/>
              </a:rPr>
              <a:t> and </a:t>
            </a:r>
            <a:r>
              <a:rPr lang="en-US" sz="2200" b="1">
                <a:solidFill>
                  <a:srgbClr val="00B0F0"/>
                </a:solidFill>
                <a:latin typeface="TW Cen MT"/>
              </a:rPr>
              <a:t>weaknesses</a:t>
            </a:r>
            <a:r>
              <a:rPr lang="en-US" sz="2200">
                <a:latin typeface="TW Cen MT"/>
              </a:rPr>
              <a:t>.</a:t>
            </a:r>
          </a:p>
          <a:p>
            <a:pPr marL="971550" lvl="1" indent="-285750">
              <a:buClr>
                <a:srgbClr val="000000"/>
              </a:buClr>
              <a:buFont typeface="Arial,Sans-Serif" panose="020B0604020202020204" pitchFamily="34" charset="0"/>
            </a:pPr>
            <a:endParaRPr lang="en-US" sz="2200" dirty="0">
              <a:latin typeface="TW Cen MT"/>
            </a:endParaRPr>
          </a:p>
          <a:p>
            <a:pPr marL="971550" lvl="1" indent="-285750">
              <a:buClr>
                <a:srgbClr val="000000"/>
              </a:buClr>
              <a:buFont typeface="Arial,Sans-Serif" panose="020B0604020202020204" pitchFamily="34" charset="0"/>
            </a:pPr>
            <a:r>
              <a:rPr lang="en-US" sz="2200">
                <a:latin typeface="TW Cen MT"/>
              </a:rPr>
              <a:t>Elon is a</a:t>
            </a:r>
            <a:r>
              <a:rPr lang="en-US" sz="2200" b="1">
                <a:solidFill>
                  <a:srgbClr val="00B0F0"/>
                </a:solidFill>
                <a:latin typeface="TW Cen MT"/>
              </a:rPr>
              <a:t> practical designer</a:t>
            </a:r>
            <a:r>
              <a:rPr lang="en-US" sz="2200">
                <a:latin typeface="TW Cen MT"/>
              </a:rPr>
              <a:t>; he knows how to </a:t>
            </a:r>
            <a:r>
              <a:rPr lang="en-US" sz="2200" b="1">
                <a:solidFill>
                  <a:srgbClr val="00B0F0"/>
                </a:solidFill>
                <a:latin typeface="TW Cen MT"/>
              </a:rPr>
              <a:t>maximize THE strengths</a:t>
            </a:r>
            <a:r>
              <a:rPr lang="en-US" sz="2200">
                <a:latin typeface="TW Cen MT"/>
              </a:rPr>
              <a:t> and </a:t>
            </a:r>
            <a:r>
              <a:rPr lang="en-US" sz="2200" b="1">
                <a:solidFill>
                  <a:srgbClr val="00B0F0"/>
                </a:solidFill>
                <a:latin typeface="TW Cen MT"/>
              </a:rPr>
              <a:t>minimize the cons</a:t>
            </a:r>
            <a:r>
              <a:rPr lang="en-US" sz="2200" dirty="0">
                <a:latin typeface="TW Cen MT"/>
              </a:rPr>
              <a:t>.</a:t>
            </a:r>
          </a:p>
          <a:p>
            <a:pPr marL="971550" lvl="1" indent="-285750">
              <a:buClr>
                <a:srgbClr val="000000"/>
              </a:buClr>
              <a:buFont typeface="Arial,Sans-Serif" panose="020B0604020202020204" pitchFamily="34" charset="0"/>
            </a:pPr>
            <a:endParaRPr lang="en-US" sz="2200" dirty="0">
              <a:latin typeface="TW Cen MT"/>
            </a:endParaRPr>
          </a:p>
          <a:p>
            <a:pPr marL="971550" lvl="1" indent="-285750">
              <a:buClr>
                <a:srgbClr val="000000"/>
              </a:buClr>
              <a:buFont typeface="Arial,Sans-Serif" panose="020B0604020202020204" pitchFamily="34" charset="0"/>
            </a:pPr>
            <a:r>
              <a:rPr lang="en-US" sz="2200">
                <a:latin typeface="TW Cen MT"/>
              </a:rPr>
              <a:t>When elon designed the battary for the electic car, he encountered a problem which was they couldn't design a high-capacty battary. However, they decided to bind some battary into one INSTEAD OF USE MANY FUNDS TO DESIGN ONE HIGH-CAPACTY BATTARY.</a:t>
            </a:r>
            <a:endParaRPr lang="en-US" sz="2200" dirty="0">
              <a:latin typeface="TW Cen MT"/>
            </a:endParaRPr>
          </a:p>
          <a:p>
            <a:pPr marL="971550" lvl="1" indent="-285750">
              <a:buClr>
                <a:srgbClr val="000000"/>
              </a:buClr>
              <a:buFont typeface="Arial,Sans-Serif" panose="020B0604020202020204" pitchFamily="34" charset="0"/>
            </a:pPr>
            <a:endParaRPr lang="en-US" sz="2200" dirty="0">
              <a:latin typeface="TW Cen MT"/>
            </a:endParaRPr>
          </a:p>
        </p:txBody>
      </p:sp>
      <p:pic>
        <p:nvPicPr>
          <p:cNvPr id="4" name="Picture 4" descr="A picture containing text, bin&#10;&#10;Description automatically generated">
            <a:extLst>
              <a:ext uri="{FF2B5EF4-FFF2-40B4-BE49-F238E27FC236}">
                <a16:creationId xmlns:a16="http://schemas.microsoft.com/office/drawing/2014/main" id="{B5202934-5A7F-4390-8699-EA89750F5820}"/>
              </a:ext>
            </a:extLst>
          </p:cNvPr>
          <p:cNvPicPr>
            <a:picLocks noChangeAspect="1"/>
          </p:cNvPicPr>
          <p:nvPr/>
        </p:nvPicPr>
        <p:blipFill>
          <a:blip r:embed="rId2"/>
          <a:stretch>
            <a:fillRect/>
          </a:stretch>
        </p:blipFill>
        <p:spPr>
          <a:xfrm>
            <a:off x="7867651" y="2869985"/>
            <a:ext cx="4186603" cy="2847183"/>
          </a:xfrm>
          <a:prstGeom prst="rect">
            <a:avLst/>
          </a:prstGeom>
        </p:spPr>
      </p:pic>
    </p:spTree>
    <p:extLst>
      <p:ext uri="{BB962C8B-B14F-4D97-AF65-F5344CB8AC3E}">
        <p14:creationId xmlns:p14="http://schemas.microsoft.com/office/powerpoint/2010/main" val="2926883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68C5-08E9-45A3-A44D-0BA577458A20}"/>
              </a:ext>
            </a:extLst>
          </p:cNvPr>
          <p:cNvSpPr>
            <a:spLocks noGrp="1"/>
          </p:cNvSpPr>
          <p:nvPr>
            <p:ph type="title"/>
          </p:nvPr>
        </p:nvSpPr>
        <p:spPr/>
        <p:txBody>
          <a:bodyPr/>
          <a:lstStyle/>
          <a:p>
            <a:r>
              <a:rPr lang="en-US">
                <a:latin typeface="TW Cen MT"/>
              </a:rPr>
              <a:t>HOW ELON ACHIEVE </a:t>
            </a:r>
            <a:br>
              <a:rPr lang="en-US" dirty="0">
                <a:latin typeface="TW Cen MT"/>
              </a:rPr>
            </a:br>
            <a:r>
              <a:rPr lang="en-US">
                <a:latin typeface="TW Cen MT"/>
              </a:rPr>
              <a:t>SOCIAL EMOTIONAL COMPETENCE?</a:t>
            </a:r>
            <a:endParaRPr lang="en-US"/>
          </a:p>
        </p:txBody>
      </p:sp>
      <p:sp>
        <p:nvSpPr>
          <p:cNvPr id="3" name="Content Placeholder 2">
            <a:extLst>
              <a:ext uri="{FF2B5EF4-FFF2-40B4-BE49-F238E27FC236}">
                <a16:creationId xmlns:a16="http://schemas.microsoft.com/office/drawing/2014/main" id="{EABA6595-9335-4570-AB12-F0A63B4E70C7}"/>
              </a:ext>
            </a:extLst>
          </p:cNvPr>
          <p:cNvSpPr>
            <a:spLocks noGrp="1"/>
          </p:cNvSpPr>
          <p:nvPr>
            <p:ph sz="quarter" idx="13"/>
          </p:nvPr>
        </p:nvSpPr>
        <p:spPr>
          <a:xfrm>
            <a:off x="251165" y="2088796"/>
            <a:ext cx="6898383" cy="4272246"/>
          </a:xfrm>
        </p:spPr>
        <p:txBody>
          <a:bodyPr vert="horz" lIns="91440" tIns="45720" rIns="91440" bIns="45720" rtlCol="0" anchor="t">
            <a:normAutofit/>
          </a:bodyPr>
          <a:lstStyle/>
          <a:p>
            <a:r>
              <a:rPr lang="en-US" sz="2200">
                <a:solidFill>
                  <a:srgbClr val="FF0000"/>
                </a:solidFill>
                <a:latin typeface="TW Cen MT"/>
              </a:rPr>
              <a:t>PERSONAL COMPETENCE</a:t>
            </a:r>
            <a:endParaRPr lang="en-US" sz="2200">
              <a:ea typeface="+mn-lt"/>
              <a:cs typeface="+mn-lt"/>
            </a:endParaRPr>
          </a:p>
          <a:p>
            <a:pPr marL="971550" lvl="1" indent="-285750">
              <a:buClr>
                <a:srgbClr val="000000"/>
              </a:buClr>
            </a:pPr>
            <a:r>
              <a:rPr lang="en-US" sz="2200">
                <a:solidFill>
                  <a:schemeClr val="accent4"/>
                </a:solidFill>
                <a:latin typeface="TW Cen MT"/>
              </a:rPr>
              <a:t>SELF-CONFIDENCE</a:t>
            </a:r>
          </a:p>
          <a:p>
            <a:pPr marL="971550" lvl="1" indent="-285750">
              <a:buClr>
                <a:srgbClr val="000000"/>
              </a:buClr>
            </a:pPr>
            <a:r>
              <a:rPr lang="en-US" sz="2200">
                <a:latin typeface="TW Cen MT"/>
              </a:rPr>
              <a:t>4. elon always has a </a:t>
            </a:r>
            <a:r>
              <a:rPr lang="en-US" sz="2200" b="1">
                <a:solidFill>
                  <a:srgbClr val="00B0F0"/>
                </a:solidFill>
                <a:latin typeface="TW Cen MT"/>
              </a:rPr>
              <a:t>positive view.</a:t>
            </a:r>
          </a:p>
          <a:p>
            <a:pPr marL="971550" lvl="1" indent="-285750">
              <a:buClr>
                <a:srgbClr val="000000"/>
              </a:buClr>
            </a:pPr>
            <a:endParaRPr lang="en-US" sz="2200" b="1" dirty="0">
              <a:solidFill>
                <a:srgbClr val="00B0F0"/>
              </a:solidFill>
              <a:latin typeface="TW Cen MT"/>
            </a:endParaRPr>
          </a:p>
          <a:p>
            <a:pPr marL="971550" lvl="1" indent="-285750">
              <a:buClr>
                <a:srgbClr val="000000"/>
              </a:buClr>
            </a:pPr>
            <a:r>
              <a:rPr lang="en-US" sz="2200">
                <a:solidFill>
                  <a:srgbClr val="000000"/>
                </a:solidFill>
                <a:latin typeface="TW Cen MT"/>
              </a:rPr>
              <a:t>When elon encountered some </a:t>
            </a:r>
            <a:r>
              <a:rPr lang="en-US" sz="2200" b="1">
                <a:solidFill>
                  <a:srgbClr val="00B0F0"/>
                </a:solidFill>
                <a:latin typeface="TW Cen MT"/>
              </a:rPr>
              <a:t>negative feedbacks</a:t>
            </a:r>
            <a:r>
              <a:rPr lang="en-US" sz="2200">
                <a:solidFill>
                  <a:srgbClr val="000000"/>
                </a:solidFill>
                <a:latin typeface="TW Cen MT"/>
              </a:rPr>
              <a:t> on his productes, he always </a:t>
            </a:r>
            <a:r>
              <a:rPr lang="en-US" sz="2200" b="1">
                <a:solidFill>
                  <a:srgbClr val="00B0F0"/>
                </a:solidFill>
                <a:latin typeface="TW Cen MT"/>
              </a:rPr>
              <a:t>remain positive</a:t>
            </a:r>
            <a:r>
              <a:rPr lang="en-US" sz="2200">
                <a:solidFill>
                  <a:srgbClr val="000000"/>
                </a:solidFill>
                <a:latin typeface="TW Cen MT"/>
              </a:rPr>
              <a:t> and very </a:t>
            </a:r>
            <a:r>
              <a:rPr lang="en-US" sz="2200" b="1">
                <a:solidFill>
                  <a:srgbClr val="00B0F0"/>
                </a:solidFill>
                <a:latin typeface="TW Cen MT"/>
              </a:rPr>
              <a:t>open to ideas</a:t>
            </a:r>
            <a:r>
              <a:rPr lang="en-US" sz="2200">
                <a:solidFill>
                  <a:srgbClr val="000000"/>
                </a:solidFill>
                <a:latin typeface="TW Cen MT"/>
              </a:rPr>
              <a:t>. HE </a:t>
            </a:r>
            <a:r>
              <a:rPr lang="en-US" sz="2200" b="1">
                <a:solidFill>
                  <a:srgbClr val="00B0F0"/>
                </a:solidFill>
                <a:latin typeface="TW Cen MT"/>
              </a:rPr>
              <a:t>encourage </a:t>
            </a:r>
            <a:r>
              <a:rPr lang="en-US" sz="2200">
                <a:solidFill>
                  <a:srgbClr val="000000"/>
                </a:solidFill>
                <a:latin typeface="TW Cen MT"/>
              </a:rPr>
              <a:t>his employees to </a:t>
            </a:r>
            <a:r>
              <a:rPr lang="en-US" sz="2200" b="1">
                <a:solidFill>
                  <a:srgbClr val="00B0F0"/>
                </a:solidFill>
                <a:latin typeface="TW Cen MT"/>
              </a:rPr>
              <a:t>give him more feedbacks</a:t>
            </a:r>
            <a:r>
              <a:rPr lang="en-US" sz="2200">
                <a:solidFill>
                  <a:srgbClr val="000000"/>
                </a:solidFill>
                <a:latin typeface="TW Cen MT"/>
              </a:rPr>
              <a:t> on his products.</a:t>
            </a:r>
            <a:endParaRPr lang="en-US" sz="2200" dirty="0">
              <a:solidFill>
                <a:srgbClr val="000000"/>
              </a:solidFill>
              <a:latin typeface="TW Cen MT"/>
            </a:endParaRPr>
          </a:p>
        </p:txBody>
      </p:sp>
      <p:pic>
        <p:nvPicPr>
          <p:cNvPr id="4" name="Picture 4" descr="A picture containing person, person, standing&#10;&#10;Description automatically generated">
            <a:extLst>
              <a:ext uri="{FF2B5EF4-FFF2-40B4-BE49-F238E27FC236}">
                <a16:creationId xmlns:a16="http://schemas.microsoft.com/office/drawing/2014/main" id="{34B23F02-3377-4549-97A5-6A68A038EE65}"/>
              </a:ext>
            </a:extLst>
          </p:cNvPr>
          <p:cNvPicPr>
            <a:picLocks noChangeAspect="1"/>
          </p:cNvPicPr>
          <p:nvPr/>
        </p:nvPicPr>
        <p:blipFill>
          <a:blip r:embed="rId2"/>
          <a:stretch>
            <a:fillRect/>
          </a:stretch>
        </p:blipFill>
        <p:spPr>
          <a:xfrm>
            <a:off x="7208227" y="2760052"/>
            <a:ext cx="4816719" cy="2708030"/>
          </a:xfrm>
          <a:prstGeom prst="rect">
            <a:avLst/>
          </a:prstGeom>
        </p:spPr>
      </p:pic>
    </p:spTree>
    <p:extLst>
      <p:ext uri="{BB962C8B-B14F-4D97-AF65-F5344CB8AC3E}">
        <p14:creationId xmlns:p14="http://schemas.microsoft.com/office/powerpoint/2010/main" val="86726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3E6C-A27B-4420-9696-7B5B69D1F083}"/>
              </a:ext>
            </a:extLst>
          </p:cNvPr>
          <p:cNvSpPr>
            <a:spLocks noGrp="1"/>
          </p:cNvSpPr>
          <p:nvPr>
            <p:ph type="title"/>
          </p:nvPr>
        </p:nvSpPr>
        <p:spPr/>
        <p:txBody>
          <a:bodyPr/>
          <a:lstStyle/>
          <a:p>
            <a:r>
              <a:rPr lang="en-US">
                <a:latin typeface="TW Cen MT"/>
              </a:rPr>
              <a:t>HOW ELON ACHIEVE </a:t>
            </a:r>
            <a:br>
              <a:rPr lang="en-US" dirty="0">
                <a:latin typeface="TW Cen MT"/>
              </a:rPr>
            </a:br>
            <a:r>
              <a:rPr lang="en-US">
                <a:latin typeface="TW Cen MT"/>
              </a:rPr>
              <a:t>SOCIAL EMOTIONAL COMPETENCE?</a:t>
            </a:r>
            <a:endParaRPr lang="en-US"/>
          </a:p>
        </p:txBody>
      </p:sp>
      <p:sp>
        <p:nvSpPr>
          <p:cNvPr id="3" name="Content Placeholder 2">
            <a:extLst>
              <a:ext uri="{FF2B5EF4-FFF2-40B4-BE49-F238E27FC236}">
                <a16:creationId xmlns:a16="http://schemas.microsoft.com/office/drawing/2014/main" id="{26F28D30-2A4C-4DD5-9F81-D63A3FF53F15}"/>
              </a:ext>
            </a:extLst>
          </p:cNvPr>
          <p:cNvSpPr>
            <a:spLocks noGrp="1"/>
          </p:cNvSpPr>
          <p:nvPr>
            <p:ph sz="quarter" idx="13"/>
          </p:nvPr>
        </p:nvSpPr>
        <p:spPr>
          <a:xfrm>
            <a:off x="297548" y="1909892"/>
            <a:ext cx="7474853" cy="4861967"/>
          </a:xfrm>
        </p:spPr>
        <p:txBody>
          <a:bodyPr vert="horz" lIns="91440" tIns="45720" rIns="91440" bIns="45720" rtlCol="0" anchor="t">
            <a:normAutofit lnSpcReduction="10000"/>
          </a:bodyPr>
          <a:lstStyle/>
          <a:p>
            <a:r>
              <a:rPr lang="en-US" sz="2200">
                <a:solidFill>
                  <a:srgbClr val="FF0000"/>
                </a:solidFill>
              </a:rPr>
              <a:t>SOCIAL COMPETENCE</a:t>
            </a:r>
          </a:p>
          <a:p>
            <a:pPr lvl="1" indent="-285750">
              <a:buClr>
                <a:srgbClr val="000000"/>
              </a:buClr>
            </a:pPr>
            <a:r>
              <a:rPr lang="en-US" sz="2200">
                <a:solidFill>
                  <a:srgbClr val="0070C0"/>
                </a:solidFill>
              </a:rPr>
              <a:t>SOCIAL AWARENESS</a:t>
            </a:r>
          </a:p>
          <a:p>
            <a:pPr lvl="2">
              <a:buClr>
                <a:srgbClr val="000000"/>
              </a:buClr>
            </a:pPr>
            <a:r>
              <a:rPr lang="en-US" sz="2200">
                <a:latin typeface="TW Cen MT"/>
              </a:rPr>
              <a:t>Elon's companies like to recruit </a:t>
            </a:r>
            <a:r>
              <a:rPr lang="en-US" sz="2200" b="1">
                <a:solidFill>
                  <a:srgbClr val="00B0F0"/>
                </a:solidFill>
                <a:latin typeface="TW Cen MT"/>
              </a:rPr>
              <a:t>the elites in related industry</a:t>
            </a:r>
            <a:r>
              <a:rPr lang="en-US" sz="2200">
                <a:latin typeface="TW Cen MT"/>
              </a:rPr>
              <a:t> to work for him. </a:t>
            </a:r>
            <a:endParaRPr lang="ja-JP" altLang="en-US" sz="2200">
              <a:latin typeface="Tw Cen MT" panose="020B0602020104020603"/>
            </a:endParaRPr>
          </a:p>
          <a:p>
            <a:pPr lvl="2">
              <a:buClr>
                <a:srgbClr val="000000"/>
              </a:buClr>
            </a:pPr>
            <a:endParaRPr lang="en-US" sz="2200" dirty="0">
              <a:latin typeface="TW Cen MT"/>
            </a:endParaRPr>
          </a:p>
          <a:p>
            <a:pPr lvl="2">
              <a:buClr>
                <a:srgbClr val="000000"/>
              </a:buClr>
            </a:pPr>
            <a:r>
              <a:rPr lang="en-US" sz="2200">
                <a:latin typeface="TW Cen MT"/>
              </a:rPr>
              <a:t>He likes to </a:t>
            </a:r>
            <a:r>
              <a:rPr lang="en-US" sz="2200" b="1">
                <a:solidFill>
                  <a:srgbClr val="00B0F0"/>
                </a:solidFill>
                <a:latin typeface="TW Cen MT"/>
              </a:rPr>
              <a:t>hear different voices</a:t>
            </a:r>
            <a:r>
              <a:rPr lang="en-US" sz="2200">
                <a:latin typeface="TW Cen MT"/>
              </a:rPr>
              <a:t> from his employees no matter </a:t>
            </a:r>
            <a:r>
              <a:rPr lang="en-US" sz="2200" b="1">
                <a:solidFill>
                  <a:srgbClr val="00B0F0"/>
                </a:solidFill>
                <a:latin typeface="TW Cen MT"/>
              </a:rPr>
              <a:t>good or bad one</a:t>
            </a:r>
            <a:r>
              <a:rPr lang="en-US" sz="2200">
                <a:latin typeface="TW Cen MT"/>
              </a:rPr>
              <a:t>. </a:t>
            </a:r>
            <a:endParaRPr lang="ja-JP" altLang="en-US" sz="2200">
              <a:latin typeface="Tw Cen MT" panose="020B0602020104020603"/>
            </a:endParaRPr>
          </a:p>
          <a:p>
            <a:pPr lvl="2">
              <a:buClr>
                <a:srgbClr val="000000"/>
              </a:buClr>
            </a:pPr>
            <a:endParaRPr lang="en-US" sz="2200" dirty="0">
              <a:latin typeface="TW Cen MT"/>
            </a:endParaRPr>
          </a:p>
          <a:p>
            <a:pPr lvl="2">
              <a:buClr>
                <a:srgbClr val="000000"/>
              </a:buClr>
            </a:pPr>
            <a:r>
              <a:rPr lang="en-US" sz="2200">
                <a:latin typeface="TW Cen MT"/>
              </a:rPr>
              <a:t>Elon LIKES TO </a:t>
            </a:r>
            <a:r>
              <a:rPr lang="en-US" sz="2200" b="1">
                <a:solidFill>
                  <a:srgbClr val="00B0F0"/>
                </a:solidFill>
                <a:latin typeface="TW Cen MT"/>
              </a:rPr>
              <a:t>ask</a:t>
            </a:r>
            <a:r>
              <a:rPr lang="en-US" sz="2200">
                <a:latin typeface="TW Cen MT"/>
              </a:rPr>
              <a:t> his employees some</a:t>
            </a:r>
            <a:r>
              <a:rPr lang="en-US" sz="2200" b="1">
                <a:solidFill>
                  <a:srgbClr val="00B0F0"/>
                </a:solidFill>
                <a:latin typeface="TW Cen MT"/>
              </a:rPr>
              <a:t> questions</a:t>
            </a:r>
            <a:r>
              <a:rPr lang="en-US" sz="2200">
                <a:latin typeface="TW Cen MT"/>
              </a:rPr>
              <a:t> when he enocunter some difficulties. </a:t>
            </a:r>
            <a:endParaRPr lang="en-US" sz="2200">
              <a:solidFill>
                <a:srgbClr val="000000"/>
              </a:solidFill>
              <a:latin typeface="TW Cen MT"/>
            </a:endParaRPr>
          </a:p>
        </p:txBody>
      </p:sp>
      <p:pic>
        <p:nvPicPr>
          <p:cNvPr id="4" name="Picture 4" descr="A group of men posing for a photo&#10;&#10;Description automatically generated">
            <a:extLst>
              <a:ext uri="{FF2B5EF4-FFF2-40B4-BE49-F238E27FC236}">
                <a16:creationId xmlns:a16="http://schemas.microsoft.com/office/drawing/2014/main" id="{6F171532-2409-4051-9F07-1E9E72A2EC65}"/>
              </a:ext>
            </a:extLst>
          </p:cNvPr>
          <p:cNvPicPr>
            <a:picLocks noChangeAspect="1"/>
          </p:cNvPicPr>
          <p:nvPr/>
        </p:nvPicPr>
        <p:blipFill>
          <a:blip r:embed="rId2"/>
          <a:stretch>
            <a:fillRect/>
          </a:stretch>
        </p:blipFill>
        <p:spPr>
          <a:xfrm>
            <a:off x="7611208" y="2369574"/>
            <a:ext cx="4413738" cy="2873525"/>
          </a:xfrm>
          <a:prstGeom prst="rect">
            <a:avLst/>
          </a:prstGeom>
        </p:spPr>
      </p:pic>
    </p:spTree>
    <p:extLst>
      <p:ext uri="{BB962C8B-B14F-4D97-AF65-F5344CB8AC3E}">
        <p14:creationId xmlns:p14="http://schemas.microsoft.com/office/powerpoint/2010/main" val="175294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1BE2-A70E-476D-A0BD-31D744BB4C85}"/>
              </a:ext>
            </a:extLst>
          </p:cNvPr>
          <p:cNvSpPr>
            <a:spLocks noGrp="1"/>
          </p:cNvSpPr>
          <p:nvPr>
            <p:ph type="title"/>
          </p:nvPr>
        </p:nvSpPr>
        <p:spPr/>
        <p:txBody>
          <a:bodyPr/>
          <a:lstStyle/>
          <a:p>
            <a:r>
              <a:rPr lang="en-US">
                <a:latin typeface="TW Cen MT"/>
              </a:rPr>
              <a:t>HOW ELON ACHIEVE </a:t>
            </a:r>
            <a:br>
              <a:rPr lang="en-US" dirty="0">
                <a:latin typeface="TW Cen MT"/>
              </a:rPr>
            </a:br>
            <a:r>
              <a:rPr lang="en-US">
                <a:latin typeface="TW Cen MT"/>
              </a:rPr>
              <a:t>SOCIAL EMOTIONAL COMPETENCE?</a:t>
            </a:r>
            <a:endParaRPr lang="en-US"/>
          </a:p>
        </p:txBody>
      </p:sp>
      <p:sp>
        <p:nvSpPr>
          <p:cNvPr id="3" name="Content Placeholder 2">
            <a:extLst>
              <a:ext uri="{FF2B5EF4-FFF2-40B4-BE49-F238E27FC236}">
                <a16:creationId xmlns:a16="http://schemas.microsoft.com/office/drawing/2014/main" id="{A895033C-DB6A-469A-9FE8-868EF3315508}"/>
              </a:ext>
            </a:extLst>
          </p:cNvPr>
          <p:cNvSpPr>
            <a:spLocks noGrp="1"/>
          </p:cNvSpPr>
          <p:nvPr>
            <p:ph sz="quarter" idx="13"/>
          </p:nvPr>
        </p:nvSpPr>
        <p:spPr>
          <a:xfrm>
            <a:off x="436696" y="1936397"/>
            <a:ext cx="7521235" cy="4517410"/>
          </a:xfrm>
        </p:spPr>
        <p:txBody>
          <a:bodyPr vert="horz" lIns="91440" tIns="45720" rIns="91440" bIns="45720" rtlCol="0" anchor="t">
            <a:normAutofit fontScale="92500"/>
          </a:bodyPr>
          <a:lstStyle/>
          <a:p>
            <a:r>
              <a:rPr lang="en-US" sz="2200">
                <a:solidFill>
                  <a:srgbClr val="FF0000"/>
                </a:solidFill>
                <a:ea typeface="+mn-lt"/>
                <a:cs typeface="+mn-lt"/>
              </a:rPr>
              <a:t>SOCIAL COMPETENCE</a:t>
            </a:r>
          </a:p>
          <a:p>
            <a:pPr lvl="1" indent="-285750">
              <a:buClr>
                <a:srgbClr val="000000"/>
              </a:buClr>
            </a:pPr>
            <a:r>
              <a:rPr lang="en-US" sz="2200">
                <a:solidFill>
                  <a:srgbClr val="0070C0"/>
                </a:solidFill>
                <a:latin typeface="TW Cen MT"/>
              </a:rPr>
              <a:t>Relationship skills</a:t>
            </a:r>
          </a:p>
          <a:p>
            <a:pPr lvl="1" indent="-285750">
              <a:buClr>
                <a:srgbClr val="000000"/>
              </a:buClr>
            </a:pPr>
            <a:r>
              <a:rPr lang="en-US" sz="2200">
                <a:latin typeface="TW Cen MT"/>
              </a:rPr>
              <a:t>Elon believeS that </a:t>
            </a:r>
            <a:r>
              <a:rPr lang="en-US" sz="2200" b="1">
                <a:solidFill>
                  <a:srgbClr val="00B0F0"/>
                </a:solidFill>
                <a:latin typeface="TW Cen MT"/>
              </a:rPr>
              <a:t>maintain a good relationship</a:t>
            </a:r>
            <a:r>
              <a:rPr lang="en-US" sz="2200">
                <a:latin typeface="TW Cen MT"/>
              </a:rPr>
              <a:t> with employees is the </a:t>
            </a:r>
            <a:r>
              <a:rPr lang="en-US" sz="2200" b="1">
                <a:solidFill>
                  <a:srgbClr val="00B0F0"/>
                </a:solidFill>
                <a:latin typeface="TW Cen MT"/>
              </a:rPr>
              <a:t>key to success</a:t>
            </a:r>
            <a:r>
              <a:rPr lang="en-US" sz="2200">
                <a:latin typeface="TW Cen MT"/>
              </a:rPr>
              <a:t>.</a:t>
            </a:r>
            <a:endParaRPr lang="en-US" sz="2200" dirty="0">
              <a:solidFill>
                <a:srgbClr val="0070C0"/>
              </a:solidFill>
              <a:latin typeface="TW Cen MT"/>
            </a:endParaRPr>
          </a:p>
          <a:p>
            <a:pPr lvl="1" indent="-285750">
              <a:buClr>
                <a:srgbClr val="000000"/>
              </a:buClr>
            </a:pPr>
            <a:endParaRPr lang="en-US" sz="2200" dirty="0">
              <a:latin typeface="TW Cen MT"/>
            </a:endParaRPr>
          </a:p>
          <a:p>
            <a:pPr lvl="1" indent="-285750">
              <a:buClr>
                <a:srgbClr val="000000"/>
              </a:buClr>
            </a:pPr>
            <a:r>
              <a:rPr lang="en-US" sz="2200">
                <a:latin typeface="TW Cen MT"/>
              </a:rPr>
              <a:t>HE REALLY </a:t>
            </a:r>
            <a:r>
              <a:rPr lang="en-US" sz="2200" b="1">
                <a:solidFill>
                  <a:srgbClr val="00B0F0"/>
                </a:solidFill>
                <a:latin typeface="TW Cen MT"/>
              </a:rPr>
              <a:t>CARES ABOUT THE FEELINGS</a:t>
            </a:r>
            <a:r>
              <a:rPr lang="en-US" sz="2200">
                <a:latin typeface="TW Cen MT"/>
              </a:rPr>
              <a:t> FROM HIS WORKERS, HE HAS </a:t>
            </a:r>
            <a:r>
              <a:rPr lang="en-US" sz="2200" b="1">
                <a:solidFill>
                  <a:srgbClr val="00B0F0"/>
                </a:solidFill>
                <a:latin typeface="TW Cen MT"/>
              </a:rPr>
              <a:t>SENSE OF EMPATHY</a:t>
            </a:r>
            <a:r>
              <a:rPr lang="en-US" sz="2200">
                <a:latin typeface="TW Cen MT"/>
              </a:rPr>
              <a:t> ON THEM.</a:t>
            </a:r>
            <a:endParaRPr lang="en-US" sz="2200" dirty="0">
              <a:latin typeface="TW Cen MT"/>
            </a:endParaRPr>
          </a:p>
          <a:p>
            <a:pPr lvl="1" indent="-285750">
              <a:buClr>
                <a:srgbClr val="000000"/>
              </a:buClr>
            </a:pPr>
            <a:endParaRPr lang="en-US" sz="2200" dirty="0">
              <a:latin typeface="TW Cen MT"/>
            </a:endParaRPr>
          </a:p>
          <a:p>
            <a:pPr lvl="1" indent="-285750">
              <a:buClr>
                <a:srgbClr val="000000"/>
              </a:buClr>
            </a:pPr>
            <a:r>
              <a:rPr lang="en-US" sz="2200">
                <a:latin typeface="TW Cen MT"/>
              </a:rPr>
              <a:t> He knOwS HE </a:t>
            </a:r>
            <a:r>
              <a:rPr lang="en-US" sz="2200" b="1">
                <a:solidFill>
                  <a:srgbClr val="00B0F0"/>
                </a:solidFill>
                <a:latin typeface="TW Cen MT"/>
              </a:rPr>
              <a:t>CAN'T FINISH GREAT PROJECTS BY OWN</a:t>
            </a:r>
            <a:r>
              <a:rPr lang="en-US" sz="2200">
                <a:latin typeface="TW Cen MT"/>
              </a:rPr>
              <a:t>, SO he needS </a:t>
            </a:r>
            <a:r>
              <a:rPr lang="en-US" sz="2200" b="1">
                <a:solidFill>
                  <a:srgbClr val="00B0F0"/>
                </a:solidFill>
                <a:latin typeface="TW Cen MT"/>
              </a:rPr>
              <a:t>an excellent team</a:t>
            </a:r>
            <a:r>
              <a:rPr lang="en-US" sz="2200">
                <a:latin typeface="TW Cen MT"/>
              </a:rPr>
              <a:t> to turn his </a:t>
            </a:r>
            <a:r>
              <a:rPr lang="en-US" sz="2200" b="1">
                <a:solidFill>
                  <a:srgbClr val="00B0F0"/>
                </a:solidFill>
                <a:latin typeface="TW Cen MT"/>
              </a:rPr>
              <a:t>plans into reality</a:t>
            </a:r>
            <a:r>
              <a:rPr lang="en-US" sz="2200" dirty="0">
                <a:latin typeface="TW Cen MT"/>
              </a:rPr>
              <a:t>. </a:t>
            </a:r>
            <a:endParaRPr lang="en-US" sz="2200" dirty="0">
              <a:solidFill>
                <a:srgbClr val="000000"/>
              </a:solidFill>
              <a:latin typeface="TW Cen MT"/>
            </a:endParaRPr>
          </a:p>
          <a:p>
            <a:pPr lvl="2" indent="-285750">
              <a:buClr>
                <a:srgbClr val="000000"/>
              </a:buClr>
            </a:pPr>
            <a:endParaRPr lang="en-US" dirty="0">
              <a:solidFill>
                <a:srgbClr val="43AFD6"/>
              </a:solidFill>
              <a:latin typeface="TW Cen MT"/>
            </a:endParaRPr>
          </a:p>
          <a:p>
            <a:pPr>
              <a:buClr>
                <a:srgbClr val="000000"/>
              </a:buClr>
            </a:pPr>
            <a:endParaRPr lang="en-US" dirty="0"/>
          </a:p>
        </p:txBody>
      </p:sp>
      <p:pic>
        <p:nvPicPr>
          <p:cNvPr id="4" name="Picture 4" descr="A picture containing person, plane, airplane, standing&#10;&#10;Description automatically generated">
            <a:extLst>
              <a:ext uri="{FF2B5EF4-FFF2-40B4-BE49-F238E27FC236}">
                <a16:creationId xmlns:a16="http://schemas.microsoft.com/office/drawing/2014/main" id="{17C10BE6-4305-49EA-B602-3C0B47F1A125}"/>
              </a:ext>
            </a:extLst>
          </p:cNvPr>
          <p:cNvPicPr>
            <a:picLocks noChangeAspect="1"/>
          </p:cNvPicPr>
          <p:nvPr/>
        </p:nvPicPr>
        <p:blipFill>
          <a:blip r:embed="rId2"/>
          <a:stretch>
            <a:fillRect/>
          </a:stretch>
        </p:blipFill>
        <p:spPr>
          <a:xfrm>
            <a:off x="7955574" y="2716370"/>
            <a:ext cx="4010757" cy="2963912"/>
          </a:xfrm>
          <a:prstGeom prst="rect">
            <a:avLst/>
          </a:prstGeom>
        </p:spPr>
      </p:pic>
    </p:spTree>
    <p:extLst>
      <p:ext uri="{BB962C8B-B14F-4D97-AF65-F5344CB8AC3E}">
        <p14:creationId xmlns:p14="http://schemas.microsoft.com/office/powerpoint/2010/main" val="3470568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BB24-9644-40C3-9F97-E03DA14F5D57}"/>
              </a:ext>
            </a:extLst>
          </p:cNvPr>
          <p:cNvSpPr>
            <a:spLocks noGrp="1"/>
          </p:cNvSpPr>
          <p:nvPr>
            <p:ph type="title"/>
          </p:nvPr>
        </p:nvSpPr>
        <p:spPr/>
        <p:txBody>
          <a:bodyPr/>
          <a:lstStyle/>
          <a:p>
            <a:r>
              <a:rPr lang="en-US" sz="3600">
                <a:ea typeface="+mj-lt"/>
                <a:cs typeface="+mj-lt"/>
              </a:rPr>
              <a:t>Social-Emotional Competence </a:t>
            </a:r>
            <a:br>
              <a:rPr lang="en-US" sz="3600">
                <a:ea typeface="+mj-lt"/>
                <a:cs typeface="+mj-lt"/>
              </a:rPr>
            </a:br>
            <a:r>
              <a:rPr lang="en-US" sz="2800">
                <a:ea typeface="+mj-lt"/>
                <a:cs typeface="+mj-lt"/>
              </a:rPr>
              <a:t>(Academic Definition)</a:t>
            </a:r>
            <a:endParaRPr lang="en-US"/>
          </a:p>
        </p:txBody>
      </p:sp>
      <p:sp>
        <p:nvSpPr>
          <p:cNvPr id="3" name="Content Placeholder 2">
            <a:extLst>
              <a:ext uri="{FF2B5EF4-FFF2-40B4-BE49-F238E27FC236}">
                <a16:creationId xmlns:a16="http://schemas.microsoft.com/office/drawing/2014/main" id="{1EA84E63-C8E4-46A6-9376-2D53CC1F5992}"/>
              </a:ext>
            </a:extLst>
          </p:cNvPr>
          <p:cNvSpPr>
            <a:spLocks noGrp="1"/>
          </p:cNvSpPr>
          <p:nvPr>
            <p:ph idx="1"/>
          </p:nvPr>
        </p:nvSpPr>
        <p:spPr>
          <a:xfrm>
            <a:off x="913773" y="2058229"/>
            <a:ext cx="10364452" cy="4094667"/>
          </a:xfrm>
        </p:spPr>
        <p:txBody>
          <a:bodyPr>
            <a:normAutofit/>
          </a:bodyPr>
          <a:lstStyle/>
          <a:p>
            <a:pPr marL="0" indent="0">
              <a:lnSpc>
                <a:spcPct val="150000"/>
              </a:lnSpc>
              <a:buNone/>
            </a:pPr>
            <a:r>
              <a:rPr lang="en-US" sz="2400" cap="none">
                <a:latin typeface="Times New Roman" panose="02020603050405020304" pitchFamily="18" charset="0"/>
                <a:cs typeface="Times New Roman" panose="02020603050405020304" pitchFamily="18" charset="0"/>
              </a:rPr>
              <a:t>“Social Competence is an ever-changing system, which consists of social motifs and social abilities and has the function to organize social behavior, and to trigger the operation of the individual elements of the system. Social competence has traditionally been defined as the complex system of social abilities, habits, skills and knowledge. Emotional competence comprises three basic components. They are (a) the expression of emotions, (b) the understanding of emotions and (c) the experience of emotions” (</a:t>
            </a:r>
            <a:r>
              <a:rPr lang="en-US" sz="2400" cap="none" err="1">
                <a:latin typeface="Times New Roman" panose="02020603050405020304" pitchFamily="18" charset="0"/>
                <a:cs typeface="Times New Roman" panose="02020603050405020304" pitchFamily="18" charset="0"/>
              </a:rPr>
              <a:t>Zsolnai</a:t>
            </a:r>
            <a:r>
              <a:rPr lang="en-US" sz="2400" cap="none">
                <a:latin typeface="Times New Roman" panose="02020603050405020304" pitchFamily="18" charset="0"/>
                <a:cs typeface="Times New Roman" panose="02020603050405020304" pitchFamily="18" charset="0"/>
              </a:rPr>
              <a:t>, 2015, p. 2)</a:t>
            </a:r>
          </a:p>
        </p:txBody>
      </p:sp>
    </p:spTree>
    <p:extLst>
      <p:ext uri="{BB962C8B-B14F-4D97-AF65-F5344CB8AC3E}">
        <p14:creationId xmlns:p14="http://schemas.microsoft.com/office/powerpoint/2010/main" val="1133205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FF7873-0DD0-4FEA-8FE9-8DD8AEA43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82284447-B84C-4C3B-98EA-03E44DB755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ite puzzle with one red piece">
            <a:extLst>
              <a:ext uri="{FF2B5EF4-FFF2-40B4-BE49-F238E27FC236}">
                <a16:creationId xmlns:a16="http://schemas.microsoft.com/office/drawing/2014/main" id="{E2D63176-1AE3-4457-863C-03ABA878B912}"/>
              </a:ext>
            </a:extLst>
          </p:cNvPr>
          <p:cNvPicPr>
            <a:picLocks noChangeAspect="1"/>
          </p:cNvPicPr>
          <p:nvPr/>
        </p:nvPicPr>
        <p:blipFill rotWithShape="1">
          <a:blip r:embed="rId3"/>
          <a:srcRect l="19848" r="18201" b="-2"/>
          <a:stretch/>
        </p:blipFill>
        <p:spPr>
          <a:xfrm>
            <a:off x="1" y="10"/>
            <a:ext cx="7552944" cy="6857990"/>
          </a:xfrm>
          <a:prstGeom prst="rect">
            <a:avLst/>
          </a:prstGeom>
        </p:spPr>
      </p:pic>
      <p:cxnSp>
        <p:nvCxnSpPr>
          <p:cNvPr id="13" name="Straight Connector 12">
            <a:extLst>
              <a:ext uri="{FF2B5EF4-FFF2-40B4-BE49-F238E27FC236}">
                <a16:creationId xmlns:a16="http://schemas.microsoft.com/office/drawing/2014/main" id="{4140E084-3765-4F4D-AD43-DDB43996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08202"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D2CF979-0F0E-4E68-A483-DBF0A635F3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5C6938-3E2B-44FB-99BC-DACB9B4FF9C5}"/>
              </a:ext>
            </a:extLst>
          </p:cNvPr>
          <p:cNvSpPr>
            <a:spLocks noGrp="1"/>
          </p:cNvSpPr>
          <p:nvPr>
            <p:ph type="title"/>
          </p:nvPr>
        </p:nvSpPr>
        <p:spPr>
          <a:xfrm>
            <a:off x="7690851" y="640831"/>
            <a:ext cx="4443838" cy="1573863"/>
          </a:xfrm>
        </p:spPr>
        <p:txBody>
          <a:bodyPr>
            <a:normAutofit fontScale="90000"/>
          </a:bodyPr>
          <a:lstStyle/>
          <a:p>
            <a:pPr algn="l"/>
            <a:r>
              <a:rPr lang="en-US" sz="3300" dirty="0"/>
              <a:t>My unterstanding to </a:t>
            </a:r>
            <a:br>
              <a:rPr lang="en-US" sz="3300" dirty="0"/>
            </a:br>
            <a:r>
              <a:rPr lang="en-US" sz="3300" dirty="0"/>
              <a:t>socail emotional </a:t>
            </a:r>
            <a:r>
              <a:rPr lang="en-US" sz="3300"/>
              <a:t>competence (SeC)</a:t>
            </a:r>
          </a:p>
        </p:txBody>
      </p:sp>
      <p:sp>
        <p:nvSpPr>
          <p:cNvPr id="3" name="Content Placeholder 2">
            <a:extLst>
              <a:ext uri="{FF2B5EF4-FFF2-40B4-BE49-F238E27FC236}">
                <a16:creationId xmlns:a16="http://schemas.microsoft.com/office/drawing/2014/main" id="{9D2CC42C-64A8-4B31-9CE9-EB4F3FDC9637}"/>
              </a:ext>
            </a:extLst>
          </p:cNvPr>
          <p:cNvSpPr>
            <a:spLocks noGrp="1"/>
          </p:cNvSpPr>
          <p:nvPr>
            <p:ph sz="quarter" idx="13"/>
          </p:nvPr>
        </p:nvSpPr>
        <p:spPr>
          <a:xfrm>
            <a:off x="7925312" y="2125304"/>
            <a:ext cx="3352128" cy="4013193"/>
          </a:xfrm>
        </p:spPr>
        <p:txBody>
          <a:bodyPr vert="horz" lIns="91440" tIns="45720" rIns="91440" bIns="45720" rtlCol="0" anchor="t">
            <a:noAutofit/>
          </a:bodyPr>
          <a:lstStyle/>
          <a:p>
            <a:r>
              <a:rPr lang="en-US" sz="2200"/>
              <a:t>Social emotional competence is an </a:t>
            </a:r>
            <a:r>
              <a:rPr lang="en-US" sz="2200" b="1">
                <a:solidFill>
                  <a:srgbClr val="00B0F0"/>
                </a:solidFill>
              </a:rPr>
              <a:t>indivisible part in our lifes.</a:t>
            </a:r>
          </a:p>
          <a:p>
            <a:pPr>
              <a:buClr>
                <a:srgbClr val="000000"/>
              </a:buClr>
            </a:pPr>
            <a:endParaRPr lang="en-US" sz="2200" dirty="0"/>
          </a:p>
          <a:p>
            <a:pPr>
              <a:buClr>
                <a:srgbClr val="000000"/>
              </a:buClr>
            </a:pPr>
            <a:r>
              <a:rPr lang="en-US" sz="2200"/>
              <a:t>It is a </a:t>
            </a:r>
            <a:r>
              <a:rPr lang="en-US" sz="2200" b="1">
                <a:solidFill>
                  <a:srgbClr val="00B0F0"/>
                </a:solidFill>
              </a:rPr>
              <a:t>class for life.</a:t>
            </a:r>
          </a:p>
          <a:p>
            <a:pPr>
              <a:buClr>
                <a:srgbClr val="000000"/>
              </a:buClr>
            </a:pPr>
            <a:endParaRPr lang="en-US" sz="2200" dirty="0"/>
          </a:p>
          <a:p>
            <a:pPr>
              <a:buClr>
                <a:srgbClr val="000000"/>
              </a:buClr>
            </a:pPr>
            <a:r>
              <a:rPr lang="en-US" sz="2200"/>
              <a:t>It helps us to </a:t>
            </a:r>
            <a:r>
              <a:rPr lang="en-US" sz="2200" b="1">
                <a:solidFill>
                  <a:srgbClr val="00B0F0"/>
                </a:solidFill>
              </a:rPr>
              <a:t>become a whole.</a:t>
            </a:r>
            <a:endParaRPr lang="en-US" sz="2400" b="1">
              <a:solidFill>
                <a:srgbClr val="00B0F0"/>
              </a:solidFill>
            </a:endParaRPr>
          </a:p>
          <a:p>
            <a:pPr>
              <a:buClr>
                <a:srgbClr val="000000"/>
              </a:buClr>
            </a:pPr>
            <a:endParaRPr lang="en-US" sz="1800" dirty="0"/>
          </a:p>
          <a:p>
            <a:pPr>
              <a:buClr>
                <a:srgbClr val="000000"/>
              </a:buClr>
            </a:pPr>
            <a:endParaRPr lang="en-US" sz="1800" dirty="0"/>
          </a:p>
          <a:p>
            <a:pPr>
              <a:buClr>
                <a:srgbClr val="000000"/>
              </a:buClr>
            </a:pPr>
            <a:endParaRPr lang="en-US" sz="1800"/>
          </a:p>
        </p:txBody>
      </p:sp>
    </p:spTree>
    <p:extLst>
      <p:ext uri="{BB962C8B-B14F-4D97-AF65-F5344CB8AC3E}">
        <p14:creationId xmlns:p14="http://schemas.microsoft.com/office/powerpoint/2010/main" val="1717338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DE68F-F0B2-4570-A870-EBC416BB5421}"/>
              </a:ext>
            </a:extLst>
          </p:cNvPr>
          <p:cNvSpPr>
            <a:spLocks noGrp="1"/>
          </p:cNvSpPr>
          <p:nvPr>
            <p:ph type="title"/>
          </p:nvPr>
        </p:nvSpPr>
        <p:spPr/>
        <p:txBody>
          <a:bodyPr/>
          <a:lstStyle/>
          <a:p>
            <a:r>
              <a:rPr lang="en-US"/>
              <a:t>How sec helps us in our life?</a:t>
            </a:r>
          </a:p>
        </p:txBody>
      </p:sp>
      <p:sp>
        <p:nvSpPr>
          <p:cNvPr id="3" name="Content Placeholder 2">
            <a:extLst>
              <a:ext uri="{FF2B5EF4-FFF2-40B4-BE49-F238E27FC236}">
                <a16:creationId xmlns:a16="http://schemas.microsoft.com/office/drawing/2014/main" id="{FFC999B5-6FA5-4FC7-BD47-2B16A8B0BD32}"/>
              </a:ext>
            </a:extLst>
          </p:cNvPr>
          <p:cNvSpPr>
            <a:spLocks noGrp="1"/>
          </p:cNvSpPr>
          <p:nvPr>
            <p:ph sz="quarter" idx="13"/>
          </p:nvPr>
        </p:nvSpPr>
        <p:spPr>
          <a:xfrm>
            <a:off x="913774" y="2139957"/>
            <a:ext cx="10363826" cy="4383933"/>
          </a:xfrm>
        </p:spPr>
        <p:txBody>
          <a:bodyPr vert="horz" lIns="91440" tIns="45720" rIns="91440" bIns="45720" rtlCol="0" anchor="t">
            <a:normAutofit/>
          </a:bodyPr>
          <a:lstStyle/>
          <a:p>
            <a:r>
              <a:rPr lang="en-US" sz="2800">
                <a:solidFill>
                  <a:srgbClr val="FF0000"/>
                </a:solidFill>
              </a:rPr>
              <a:t>Help us to recognize ourselve</a:t>
            </a:r>
          </a:p>
          <a:p>
            <a:pPr>
              <a:buClr>
                <a:srgbClr val="000000"/>
              </a:buClr>
            </a:pPr>
            <a:endParaRPr lang="en-US" sz="2800" dirty="0">
              <a:solidFill>
                <a:srgbClr val="FF0000"/>
              </a:solidFill>
            </a:endParaRPr>
          </a:p>
          <a:p>
            <a:pPr lvl="1" indent="-285750">
              <a:buClr>
                <a:srgbClr val="000000"/>
              </a:buClr>
            </a:pPr>
            <a:r>
              <a:rPr lang="en-US" sz="2600"/>
              <a:t>Many of you may </a:t>
            </a:r>
            <a:r>
              <a:rPr lang="en-US" sz="2600" b="1">
                <a:solidFill>
                  <a:srgbClr val="00B0F0"/>
                </a:solidFill>
              </a:rPr>
              <a:t>feel lost</a:t>
            </a:r>
            <a:r>
              <a:rPr lang="en-US" sz="2600"/>
              <a:t> in your life and feel that your life is </a:t>
            </a:r>
            <a:r>
              <a:rPr lang="en-US" sz="2600" b="1">
                <a:solidFill>
                  <a:srgbClr val="00B0F0"/>
                </a:solidFill>
              </a:rPr>
              <a:t>planned</a:t>
            </a:r>
            <a:r>
              <a:rPr lang="en-US" sz="2600"/>
              <a:t>.</a:t>
            </a:r>
          </a:p>
          <a:p>
            <a:pPr lvl="1" indent="-285750">
              <a:buClr>
                <a:srgbClr val="000000"/>
              </a:buClr>
            </a:pPr>
            <a:endParaRPr lang="en-US" sz="2600" dirty="0"/>
          </a:p>
          <a:p>
            <a:pPr lvl="1" indent="-285750">
              <a:buClr>
                <a:srgbClr val="000000"/>
              </a:buClr>
            </a:pPr>
            <a:r>
              <a:rPr lang="en-US" sz="2600"/>
              <a:t>SEC encourage you to </a:t>
            </a:r>
            <a:r>
              <a:rPr lang="en-US" sz="2600" b="1">
                <a:solidFill>
                  <a:srgbClr val="00B0F0"/>
                </a:solidFill>
              </a:rPr>
              <a:t>chase your dream</a:t>
            </a:r>
            <a:r>
              <a:rPr lang="en-US" sz="2600"/>
              <a:t>, recognize what is your </a:t>
            </a:r>
            <a:r>
              <a:rPr lang="en-US" sz="2600" b="1">
                <a:solidFill>
                  <a:srgbClr val="00B0F0"/>
                </a:solidFill>
              </a:rPr>
              <a:t>strengths</a:t>
            </a:r>
            <a:r>
              <a:rPr lang="en-US" sz="2600"/>
              <a:t> and </a:t>
            </a:r>
            <a:r>
              <a:rPr lang="en-US" sz="2600" b="1">
                <a:solidFill>
                  <a:srgbClr val="00B0F0"/>
                </a:solidFill>
              </a:rPr>
              <a:t>weaknesses</a:t>
            </a:r>
            <a:r>
              <a:rPr lang="en-US" sz="2600"/>
              <a:t>. Set up </a:t>
            </a:r>
            <a:r>
              <a:rPr lang="en-US" sz="2600" b="1">
                <a:solidFill>
                  <a:srgbClr val="00B0F0"/>
                </a:solidFill>
              </a:rPr>
              <a:t>clear goals</a:t>
            </a:r>
            <a:r>
              <a:rPr lang="en-US" sz="2600"/>
              <a:t> for yourself from </a:t>
            </a:r>
            <a:r>
              <a:rPr lang="en-US" sz="2600" b="1">
                <a:solidFill>
                  <a:srgbClr val="00B0F0"/>
                </a:solidFill>
              </a:rPr>
              <a:t>stort terms</a:t>
            </a:r>
            <a:r>
              <a:rPr lang="en-US" sz="2600"/>
              <a:t> and </a:t>
            </a:r>
            <a:r>
              <a:rPr lang="en-US" sz="2600" b="1">
                <a:solidFill>
                  <a:srgbClr val="00B0F0"/>
                </a:solidFill>
              </a:rPr>
              <a:t>long terms</a:t>
            </a:r>
            <a:r>
              <a:rPr lang="en-US" sz="2600"/>
              <a:t>.</a:t>
            </a:r>
            <a:endParaRPr lang="en-US" sz="2600" dirty="0"/>
          </a:p>
        </p:txBody>
      </p:sp>
    </p:spTree>
    <p:extLst>
      <p:ext uri="{BB962C8B-B14F-4D97-AF65-F5344CB8AC3E}">
        <p14:creationId xmlns:p14="http://schemas.microsoft.com/office/powerpoint/2010/main" val="1610148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BEB42-68B4-4DFF-9B9D-4CD1EDE2D9A9}"/>
              </a:ext>
            </a:extLst>
          </p:cNvPr>
          <p:cNvSpPr>
            <a:spLocks noGrp="1"/>
          </p:cNvSpPr>
          <p:nvPr>
            <p:ph type="title"/>
          </p:nvPr>
        </p:nvSpPr>
        <p:spPr/>
        <p:txBody>
          <a:bodyPr/>
          <a:lstStyle/>
          <a:p>
            <a:r>
              <a:rPr lang="en-US">
                <a:ea typeface="+mj-lt"/>
                <a:cs typeface="+mj-lt"/>
              </a:rPr>
              <a:t>How sec helps us in our life?</a:t>
            </a:r>
            <a:endParaRPr lang="en-US"/>
          </a:p>
        </p:txBody>
      </p:sp>
      <p:sp>
        <p:nvSpPr>
          <p:cNvPr id="3" name="Content Placeholder 2">
            <a:extLst>
              <a:ext uri="{FF2B5EF4-FFF2-40B4-BE49-F238E27FC236}">
                <a16:creationId xmlns:a16="http://schemas.microsoft.com/office/drawing/2014/main" id="{1920CA86-9D64-4DE0-8656-102B6D508285}"/>
              </a:ext>
            </a:extLst>
          </p:cNvPr>
          <p:cNvSpPr>
            <a:spLocks noGrp="1"/>
          </p:cNvSpPr>
          <p:nvPr>
            <p:ph sz="quarter" idx="13"/>
          </p:nvPr>
        </p:nvSpPr>
        <p:spPr>
          <a:xfrm>
            <a:off x="854139" y="1943022"/>
            <a:ext cx="10363826" cy="4192731"/>
          </a:xfrm>
        </p:spPr>
        <p:txBody>
          <a:bodyPr vert="horz" lIns="91440" tIns="45720" rIns="91440" bIns="45720" rtlCol="0" anchor="t">
            <a:noAutofit/>
          </a:bodyPr>
          <a:lstStyle/>
          <a:p>
            <a:r>
              <a:rPr lang="en-US" sz="2600">
                <a:solidFill>
                  <a:srgbClr val="FF0000"/>
                </a:solidFill>
              </a:rPr>
              <a:t>HElp us to manage ourselves from </a:t>
            </a:r>
            <a:r>
              <a:rPr lang="en-US" sz="2600">
                <a:solidFill>
                  <a:srgbClr val="FF0000"/>
                </a:solidFill>
                <a:highlight>
                  <a:srgbClr val="FFFF00"/>
                </a:highlight>
              </a:rPr>
              <a:t>emotional</a:t>
            </a:r>
            <a:r>
              <a:rPr lang="en-US" sz="2600">
                <a:solidFill>
                  <a:srgbClr val="FF0000"/>
                </a:solidFill>
              </a:rPr>
              <a:t> and </a:t>
            </a:r>
            <a:r>
              <a:rPr lang="en-US" sz="2600">
                <a:solidFill>
                  <a:srgbClr val="FF0000"/>
                </a:solidFill>
                <a:highlight>
                  <a:srgbClr val="FFFF00"/>
                </a:highlight>
              </a:rPr>
              <a:t>behavious</a:t>
            </a:r>
            <a:endParaRPr lang="en-US" sz="2600" dirty="0">
              <a:solidFill>
                <a:srgbClr val="FF0000"/>
              </a:solidFill>
              <a:highlight>
                <a:srgbClr val="FFFF00"/>
              </a:highlight>
            </a:endParaRPr>
          </a:p>
          <a:p>
            <a:pPr>
              <a:buClr>
                <a:srgbClr val="000000"/>
              </a:buClr>
            </a:pPr>
            <a:endParaRPr lang="en-US" sz="2600" dirty="0">
              <a:solidFill>
                <a:srgbClr val="FF0000"/>
              </a:solidFill>
              <a:highlight>
                <a:srgbClr val="FFFF00"/>
              </a:highlight>
            </a:endParaRPr>
          </a:p>
          <a:p>
            <a:pPr lvl="1" indent="-285750">
              <a:buClr>
                <a:srgbClr val="000000"/>
              </a:buClr>
            </a:pPr>
            <a:r>
              <a:rPr lang="en-US" sz="2600"/>
              <a:t>Once we </a:t>
            </a:r>
            <a:r>
              <a:rPr lang="en-US" sz="2600" b="1">
                <a:solidFill>
                  <a:srgbClr val="00B0F0"/>
                </a:solidFill>
              </a:rPr>
              <a:t>encounter some setbacks</a:t>
            </a:r>
            <a:r>
              <a:rPr lang="en-US" sz="2600"/>
              <a:t> in our life, we have to learn how to </a:t>
            </a:r>
            <a:r>
              <a:rPr lang="en-US" sz="2600" b="1">
                <a:solidFill>
                  <a:srgbClr val="00B0F0"/>
                </a:solidFill>
              </a:rPr>
              <a:t>deal with it with a positive attitude</a:t>
            </a:r>
            <a:r>
              <a:rPr lang="en-US" sz="2600"/>
              <a:t> and try </a:t>
            </a:r>
            <a:r>
              <a:rPr lang="en-US" sz="2600" b="1">
                <a:solidFill>
                  <a:srgbClr val="00B0F0"/>
                </a:solidFill>
              </a:rPr>
              <a:t>not to aviod</a:t>
            </a:r>
            <a:r>
              <a:rPr lang="en-US" sz="2600"/>
              <a:t> it. </a:t>
            </a:r>
            <a:endParaRPr lang="en-US" sz="2600" dirty="0"/>
          </a:p>
          <a:p>
            <a:pPr lvl="1" indent="-285750">
              <a:buClr>
                <a:srgbClr val="000000"/>
              </a:buClr>
            </a:pPr>
            <a:endParaRPr lang="en-US" sz="2600" dirty="0"/>
          </a:p>
          <a:p>
            <a:pPr lvl="1" indent="-285750">
              <a:buClr>
                <a:srgbClr val="000000"/>
              </a:buClr>
            </a:pPr>
            <a:r>
              <a:rPr lang="en-US" sz="2600"/>
              <a:t>Apart from </a:t>
            </a:r>
            <a:r>
              <a:rPr lang="en-US" sz="2600">
                <a:ea typeface="+mn-lt"/>
                <a:cs typeface="+mn-lt"/>
              </a:rPr>
              <a:t>staying positive , we have to </a:t>
            </a:r>
            <a:r>
              <a:rPr lang="en-US" sz="2600" b="1">
                <a:solidFill>
                  <a:srgbClr val="00B0F0"/>
                </a:solidFill>
                <a:ea typeface="+mn-lt"/>
                <a:cs typeface="+mn-lt"/>
              </a:rPr>
              <a:t>stick to our dreams preseverely, don't give up easily</a:t>
            </a:r>
            <a:r>
              <a:rPr lang="en-US" sz="2600">
                <a:ea typeface="+mn-lt"/>
                <a:cs typeface="+mn-lt"/>
              </a:rPr>
              <a:t>.</a:t>
            </a:r>
            <a:endParaRPr lang="en-US" sz="2600" dirty="0"/>
          </a:p>
        </p:txBody>
      </p:sp>
    </p:spTree>
    <p:extLst>
      <p:ext uri="{BB962C8B-B14F-4D97-AF65-F5344CB8AC3E}">
        <p14:creationId xmlns:p14="http://schemas.microsoft.com/office/powerpoint/2010/main" val="27180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63FE-A533-4A02-B757-5B74EF9A3E1E}"/>
              </a:ext>
            </a:extLst>
          </p:cNvPr>
          <p:cNvSpPr>
            <a:spLocks noGrp="1"/>
          </p:cNvSpPr>
          <p:nvPr>
            <p:ph type="title"/>
          </p:nvPr>
        </p:nvSpPr>
        <p:spPr>
          <a:xfrm>
            <a:off x="874019" y="333595"/>
            <a:ext cx="10364451" cy="1596177"/>
          </a:xfrm>
        </p:spPr>
        <p:txBody>
          <a:bodyPr/>
          <a:lstStyle/>
          <a:p>
            <a:r>
              <a:rPr lang="en-US">
                <a:ea typeface="+mj-lt"/>
                <a:cs typeface="+mj-lt"/>
              </a:rPr>
              <a:t>How sec helps us in our life?</a:t>
            </a:r>
          </a:p>
        </p:txBody>
      </p:sp>
      <p:sp>
        <p:nvSpPr>
          <p:cNvPr id="3" name="Content Placeholder 2">
            <a:extLst>
              <a:ext uri="{FF2B5EF4-FFF2-40B4-BE49-F238E27FC236}">
                <a16:creationId xmlns:a16="http://schemas.microsoft.com/office/drawing/2014/main" id="{CFEA2870-1792-40CB-B9F8-FE624346F27C}"/>
              </a:ext>
            </a:extLst>
          </p:cNvPr>
          <p:cNvSpPr>
            <a:spLocks noGrp="1"/>
          </p:cNvSpPr>
          <p:nvPr>
            <p:ph sz="quarter" idx="13"/>
          </p:nvPr>
        </p:nvSpPr>
        <p:spPr>
          <a:xfrm>
            <a:off x="874017" y="1512327"/>
            <a:ext cx="10363826" cy="5054123"/>
          </a:xfrm>
        </p:spPr>
        <p:txBody>
          <a:bodyPr vert="horz" lIns="91440" tIns="45720" rIns="91440" bIns="45720" rtlCol="0" anchor="t">
            <a:normAutofit lnSpcReduction="10000"/>
          </a:bodyPr>
          <a:lstStyle/>
          <a:p>
            <a:r>
              <a:rPr lang="en-US" sz="2600">
                <a:solidFill>
                  <a:srgbClr val="FF0000"/>
                </a:solidFill>
              </a:rPr>
              <a:t>Help us to maintain </a:t>
            </a:r>
            <a:r>
              <a:rPr lang="en-US" sz="2600">
                <a:solidFill>
                  <a:srgbClr val="FF0000"/>
                </a:solidFill>
                <a:highlight>
                  <a:srgbClr val="FFFF00"/>
                </a:highlight>
              </a:rPr>
              <a:t>good relationship</a:t>
            </a:r>
            <a:r>
              <a:rPr lang="en-US" sz="2600">
                <a:solidFill>
                  <a:srgbClr val="FF0000"/>
                </a:solidFill>
              </a:rPr>
              <a:t> with others</a:t>
            </a:r>
          </a:p>
          <a:p>
            <a:pPr lvl="1" indent="-342900">
              <a:buClr>
                <a:srgbClr val="000000"/>
              </a:buClr>
            </a:pPr>
            <a:endParaRPr lang="en-US" sz="2400" dirty="0">
              <a:solidFill>
                <a:srgbClr val="FF0000"/>
              </a:solidFill>
            </a:endParaRPr>
          </a:p>
          <a:p>
            <a:pPr lvl="1" indent="-342900">
              <a:buClr>
                <a:srgbClr val="000000"/>
              </a:buClr>
            </a:pPr>
            <a:r>
              <a:rPr lang="en-US" sz="2200"/>
              <a:t>It is </a:t>
            </a:r>
            <a:r>
              <a:rPr lang="en-US" sz="2200" b="1">
                <a:solidFill>
                  <a:srgbClr val="00B0F0"/>
                </a:solidFill>
              </a:rPr>
              <a:t>very vital to notice others' feelings</a:t>
            </a:r>
            <a:r>
              <a:rPr lang="en-US" sz="2200"/>
              <a:t> no matter from school, family and workplaces. You have to be </a:t>
            </a:r>
            <a:r>
              <a:rPr lang="en-US" sz="2200" b="1">
                <a:solidFill>
                  <a:srgbClr val="00B0F0"/>
                </a:solidFill>
              </a:rPr>
              <a:t>sensortive enough</a:t>
            </a:r>
            <a:r>
              <a:rPr lang="en-US" sz="2200"/>
              <a:t> on others' emotion and make </a:t>
            </a:r>
            <a:r>
              <a:rPr lang="en-US" sz="2200" b="1">
                <a:solidFill>
                  <a:srgbClr val="00B0F0"/>
                </a:solidFill>
              </a:rPr>
              <a:t>the most appropriate reaction</a:t>
            </a:r>
            <a:r>
              <a:rPr lang="en-US" sz="2200"/>
              <a:t> in order to maintain the relationship.</a:t>
            </a:r>
            <a:endParaRPr lang="en-US" sz="2200" dirty="0"/>
          </a:p>
          <a:p>
            <a:pPr lvl="1" indent="-342900">
              <a:buClr>
                <a:srgbClr val="000000"/>
              </a:buClr>
            </a:pPr>
            <a:endParaRPr lang="en-US" sz="2200" dirty="0">
              <a:solidFill>
                <a:srgbClr val="000000"/>
              </a:solidFill>
            </a:endParaRPr>
          </a:p>
          <a:p>
            <a:pPr lvl="1" indent="-342900">
              <a:buClr>
                <a:srgbClr val="000000"/>
              </a:buClr>
            </a:pPr>
            <a:r>
              <a:rPr lang="en-US" sz="2200">
                <a:solidFill>
                  <a:srgbClr val="FF0000"/>
                </a:solidFill>
              </a:rPr>
              <a:t>"united we stand, divided we fall.</a:t>
            </a:r>
            <a:r>
              <a:rPr lang="en-US" sz="2200" dirty="0">
                <a:solidFill>
                  <a:srgbClr val="FF0000"/>
                </a:solidFill>
              </a:rPr>
              <a:t>"</a:t>
            </a:r>
          </a:p>
          <a:p>
            <a:pPr lvl="1" indent="-342900">
              <a:buClr>
                <a:srgbClr val="000000"/>
              </a:buClr>
            </a:pPr>
            <a:r>
              <a:rPr lang="en-US" sz="2200">
                <a:solidFill>
                  <a:srgbClr val="000000"/>
                </a:solidFill>
              </a:rPr>
              <a:t>Trust the </a:t>
            </a:r>
            <a:r>
              <a:rPr lang="en-US" sz="2200" b="1">
                <a:solidFill>
                  <a:srgbClr val="00B0F0"/>
                </a:solidFill>
              </a:rPr>
              <a:t>power of united</a:t>
            </a:r>
            <a:r>
              <a:rPr lang="en-US" sz="2200">
                <a:solidFill>
                  <a:srgbClr val="000000"/>
                </a:solidFill>
              </a:rPr>
              <a:t>!</a:t>
            </a:r>
            <a:endParaRPr lang="en-US" sz="2200" dirty="0">
              <a:solidFill>
                <a:srgbClr val="000000"/>
              </a:solidFill>
            </a:endParaRPr>
          </a:p>
          <a:p>
            <a:pPr lvl="1" indent="-342900">
              <a:buClr>
                <a:srgbClr val="000000"/>
              </a:buClr>
            </a:pPr>
            <a:r>
              <a:rPr lang="en-US" sz="2200">
                <a:solidFill>
                  <a:srgbClr val="000000"/>
                </a:solidFill>
              </a:rPr>
              <a:t>Trust the </a:t>
            </a:r>
            <a:r>
              <a:rPr lang="en-US" sz="2200" b="1">
                <a:solidFill>
                  <a:srgbClr val="00B0F0"/>
                </a:solidFill>
              </a:rPr>
              <a:t>power of cooperating with others</a:t>
            </a:r>
            <a:r>
              <a:rPr lang="en-US" sz="2200">
                <a:solidFill>
                  <a:srgbClr val="000000"/>
                </a:solidFill>
              </a:rPr>
              <a:t>.</a:t>
            </a:r>
            <a:r>
              <a:rPr lang="en-US" sz="2200" dirty="0">
                <a:solidFill>
                  <a:srgbClr val="000000"/>
                </a:solidFill>
              </a:rPr>
              <a:t> </a:t>
            </a:r>
          </a:p>
          <a:p>
            <a:pPr lvl="1" indent="-342900">
              <a:buClr>
                <a:srgbClr val="000000"/>
              </a:buClr>
            </a:pPr>
            <a:r>
              <a:rPr lang="en-US" sz="2200">
                <a:solidFill>
                  <a:srgbClr val="000000"/>
                </a:solidFill>
              </a:rPr>
              <a:t>Try to work with the people who share </a:t>
            </a:r>
            <a:r>
              <a:rPr lang="en-US" sz="2200" b="1">
                <a:solidFill>
                  <a:srgbClr val="00B0F0"/>
                </a:solidFill>
              </a:rPr>
              <a:t>the same value and dream</a:t>
            </a:r>
            <a:r>
              <a:rPr lang="en-US" sz="2200">
                <a:solidFill>
                  <a:srgbClr val="000000"/>
                </a:solidFill>
              </a:rPr>
              <a:t>.</a:t>
            </a:r>
            <a:endParaRPr lang="en-US" sz="2200" dirty="0">
              <a:solidFill>
                <a:srgbClr val="000000"/>
              </a:solidFill>
            </a:endParaRPr>
          </a:p>
          <a:p>
            <a:pPr lvl="1" indent="-342900">
              <a:buClr>
                <a:srgbClr val="000000"/>
              </a:buClr>
            </a:pPr>
            <a:endParaRPr lang="en-US" sz="2200" dirty="0">
              <a:solidFill>
                <a:srgbClr val="000000"/>
              </a:solidFill>
            </a:endParaRPr>
          </a:p>
          <a:p>
            <a:pPr lvl="1" indent="-342900">
              <a:buClr>
                <a:srgbClr val="000000"/>
              </a:buClr>
            </a:pPr>
            <a:endParaRPr lang="en-US" sz="2200" dirty="0">
              <a:solidFill>
                <a:srgbClr val="000000"/>
              </a:solidFill>
            </a:endParaRPr>
          </a:p>
          <a:p>
            <a:pPr lvl="1" indent="-342900">
              <a:buClr>
                <a:srgbClr val="000000"/>
              </a:buClr>
            </a:pPr>
            <a:endParaRPr lang="en-US" sz="2200" dirty="0">
              <a:solidFill>
                <a:srgbClr val="000000"/>
              </a:solidFill>
            </a:endParaRPr>
          </a:p>
          <a:p>
            <a:pPr>
              <a:buClr>
                <a:srgbClr val="000000"/>
              </a:buClr>
            </a:pPr>
            <a:endParaRPr lang="en-US" sz="2600" dirty="0">
              <a:solidFill>
                <a:srgbClr val="FF0000"/>
              </a:solidFill>
            </a:endParaRPr>
          </a:p>
        </p:txBody>
      </p:sp>
    </p:spTree>
    <p:extLst>
      <p:ext uri="{BB962C8B-B14F-4D97-AF65-F5344CB8AC3E}">
        <p14:creationId xmlns:p14="http://schemas.microsoft.com/office/powerpoint/2010/main" val="3831834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Part 4</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8073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5885-3D00-4049-9461-687AE78125B5}"/>
              </a:ext>
            </a:extLst>
          </p:cNvPr>
          <p:cNvSpPr>
            <a:spLocks noGrp="1"/>
          </p:cNvSpPr>
          <p:nvPr>
            <p:ph type="ctrTitle"/>
          </p:nvPr>
        </p:nvSpPr>
        <p:spPr/>
        <p:txBody>
          <a:bodyPr/>
          <a:lstStyle/>
          <a:p>
            <a:r>
              <a:rPr lang="en-US">
                <a:ea typeface="+mj-lt"/>
                <a:cs typeface="+mj-lt"/>
              </a:rPr>
              <a:t>APPLY Personal COMPETENCE INTO OUR OWN LIVES</a:t>
            </a:r>
          </a:p>
        </p:txBody>
      </p:sp>
      <p:sp>
        <p:nvSpPr>
          <p:cNvPr id="3" name="Subtitle 2">
            <a:extLst>
              <a:ext uri="{FF2B5EF4-FFF2-40B4-BE49-F238E27FC236}">
                <a16:creationId xmlns:a16="http://schemas.microsoft.com/office/drawing/2014/main" id="{C583479A-FDF1-4CCA-A1CF-3D370F6864A7}"/>
              </a:ext>
            </a:extLst>
          </p:cNvPr>
          <p:cNvSpPr>
            <a:spLocks noGrp="1"/>
          </p:cNvSpPr>
          <p:nvPr>
            <p:ph type="subTitle" idx="1"/>
          </p:nvPr>
        </p:nvSpPr>
        <p:spPr/>
        <p:txBody>
          <a:bodyPr vert="horz" lIns="91440" tIns="45720" rIns="91440" bIns="45720" rtlCol="0" anchor="t">
            <a:normAutofit/>
          </a:bodyPr>
          <a:lstStyle/>
          <a:p>
            <a:r>
              <a:rPr lang="en-US" sz="3200">
                <a:ea typeface="+mn-lt"/>
                <a:cs typeface="+mn-lt"/>
              </a:rPr>
              <a:t>(Enter a new environment)</a:t>
            </a:r>
            <a:endParaRPr lang="en-US" sz="3200"/>
          </a:p>
        </p:txBody>
      </p:sp>
    </p:spTree>
    <p:extLst>
      <p:ext uri="{BB962C8B-B14F-4D97-AF65-F5344CB8AC3E}">
        <p14:creationId xmlns:p14="http://schemas.microsoft.com/office/powerpoint/2010/main" val="3034863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30C5-4112-44D3-B962-C4FD939C6BFD}"/>
              </a:ext>
            </a:extLst>
          </p:cNvPr>
          <p:cNvSpPr>
            <a:spLocks noGrp="1"/>
          </p:cNvSpPr>
          <p:nvPr>
            <p:ph type="title"/>
          </p:nvPr>
        </p:nvSpPr>
        <p:spPr/>
        <p:txBody>
          <a:bodyPr/>
          <a:lstStyle/>
          <a:p>
            <a:r>
              <a:rPr lang="en-US">
                <a:ea typeface="+mj-lt"/>
                <a:cs typeface="+mj-lt"/>
              </a:rPr>
              <a:t>GOLEMAN'S MODEL OF EI</a:t>
            </a:r>
            <a:endParaRPr lang="en-US"/>
          </a:p>
        </p:txBody>
      </p:sp>
      <p:sp>
        <p:nvSpPr>
          <p:cNvPr id="3" name="Content Placeholder 2">
            <a:extLst>
              <a:ext uri="{FF2B5EF4-FFF2-40B4-BE49-F238E27FC236}">
                <a16:creationId xmlns:a16="http://schemas.microsoft.com/office/drawing/2014/main" id="{9C050C86-0973-4D99-84D7-D5FF69B4D389}"/>
              </a:ext>
            </a:extLst>
          </p:cNvPr>
          <p:cNvSpPr>
            <a:spLocks noGrp="1"/>
          </p:cNvSpPr>
          <p:nvPr>
            <p:ph sz="quarter" idx="13"/>
          </p:nvPr>
        </p:nvSpPr>
        <p:spPr>
          <a:xfrm>
            <a:off x="842654" y="3322132"/>
            <a:ext cx="10363826" cy="3424107"/>
          </a:xfrm>
        </p:spPr>
        <p:txBody>
          <a:bodyPr vert="horz" lIns="91440" tIns="45720" rIns="91440" bIns="45720" rtlCol="0" anchor="t">
            <a:normAutofit/>
          </a:bodyPr>
          <a:lstStyle/>
          <a:p>
            <a:r>
              <a:rPr lang="en-US" b="1"/>
              <a:t>Social Competence</a:t>
            </a:r>
          </a:p>
          <a:p>
            <a:pPr>
              <a:buClr>
                <a:srgbClr val="000000"/>
              </a:buClr>
            </a:pPr>
            <a:r>
              <a:rPr lang="en-US" b="1"/>
              <a:t>Personal competence</a:t>
            </a:r>
          </a:p>
          <a:p>
            <a:pPr lvl="1">
              <a:buClr>
                <a:srgbClr val="000000"/>
              </a:buClr>
            </a:pPr>
            <a:endParaRPr lang="en-US"/>
          </a:p>
        </p:txBody>
      </p:sp>
      <p:pic>
        <p:nvPicPr>
          <p:cNvPr id="5" name="Picture 7" descr="Diagram&#10;&#10;Description automatically generated">
            <a:extLst>
              <a:ext uri="{FF2B5EF4-FFF2-40B4-BE49-F238E27FC236}">
                <a16:creationId xmlns:a16="http://schemas.microsoft.com/office/drawing/2014/main" id="{957B93BD-3AC5-42AF-8FD5-7CECDD793DAA}"/>
              </a:ext>
            </a:extLst>
          </p:cNvPr>
          <p:cNvPicPr>
            <a:picLocks noChangeAspect="1"/>
          </p:cNvPicPr>
          <p:nvPr/>
        </p:nvPicPr>
        <p:blipFill>
          <a:blip r:embed="rId2"/>
          <a:stretch>
            <a:fillRect/>
          </a:stretch>
        </p:blipFill>
        <p:spPr>
          <a:xfrm>
            <a:off x="5689753" y="1912559"/>
            <a:ext cx="4380332" cy="4245961"/>
          </a:xfrm>
          <a:prstGeom prst="rect">
            <a:avLst/>
          </a:prstGeom>
        </p:spPr>
      </p:pic>
    </p:spTree>
    <p:extLst>
      <p:ext uri="{BB962C8B-B14F-4D97-AF65-F5344CB8AC3E}">
        <p14:creationId xmlns:p14="http://schemas.microsoft.com/office/powerpoint/2010/main" val="1508341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24E91-612F-4E9D-A63E-7885CCEF1589}"/>
              </a:ext>
            </a:extLst>
          </p:cNvPr>
          <p:cNvSpPr>
            <a:spLocks noGrp="1"/>
          </p:cNvSpPr>
          <p:nvPr>
            <p:ph type="title"/>
          </p:nvPr>
        </p:nvSpPr>
        <p:spPr/>
        <p:txBody>
          <a:bodyPr/>
          <a:lstStyle/>
          <a:p>
            <a:r>
              <a:rPr lang="en-US">
                <a:latin typeface="TW Cen MT"/>
              </a:rPr>
              <a:t>APPLY PERSONAL COMPETENCE </a:t>
            </a:r>
            <a:br>
              <a:rPr lang="en-US">
                <a:latin typeface="TW Cen MT"/>
              </a:rPr>
            </a:br>
            <a:r>
              <a:rPr lang="en-US">
                <a:latin typeface="TW Cen MT"/>
              </a:rPr>
              <a:t>INTO OUR OWN LIVES</a:t>
            </a:r>
            <a:endParaRPr lang="en-US">
              <a:ea typeface="+mj-lt"/>
              <a:cs typeface="+mj-lt"/>
            </a:endParaRPr>
          </a:p>
        </p:txBody>
      </p:sp>
      <p:sp>
        <p:nvSpPr>
          <p:cNvPr id="3" name="Content Placeholder 2">
            <a:extLst>
              <a:ext uri="{FF2B5EF4-FFF2-40B4-BE49-F238E27FC236}">
                <a16:creationId xmlns:a16="http://schemas.microsoft.com/office/drawing/2014/main" id="{6AF3E7BD-FA03-4E01-A4C1-3FC9B90DB8B2}"/>
              </a:ext>
            </a:extLst>
          </p:cNvPr>
          <p:cNvSpPr>
            <a:spLocks noGrp="1"/>
          </p:cNvSpPr>
          <p:nvPr>
            <p:ph sz="quarter" idx="13"/>
          </p:nvPr>
        </p:nvSpPr>
        <p:spPr>
          <a:xfrm>
            <a:off x="1218574" y="2275652"/>
            <a:ext cx="9581506" cy="3424107"/>
          </a:xfrm>
        </p:spPr>
        <p:txBody>
          <a:bodyPr vert="horz" lIns="91440" tIns="45720" rIns="91440" bIns="45720" rtlCol="0" anchor="t">
            <a:normAutofit/>
          </a:bodyPr>
          <a:lstStyle/>
          <a:p>
            <a:r>
              <a:rPr lang="en-US">
                <a:ea typeface="+mn-lt"/>
                <a:cs typeface="+mn-lt"/>
              </a:rPr>
              <a:t>WE WILL BE PROVIDING 2 PRACTICAL WAYS TO ENHANCE OUR SOCIAL-EMOTIONAL COMPETENCE:</a:t>
            </a:r>
          </a:p>
          <a:p>
            <a:pPr marL="914400" lvl="1" indent="-457200">
              <a:buClr>
                <a:srgbClr val="000000"/>
              </a:buClr>
              <a:buAutoNum type="alphaUcPeriod"/>
            </a:pPr>
            <a:r>
              <a:rPr lang="en-US" sz="2000">
                <a:ea typeface="+mn-lt"/>
                <a:cs typeface="+mn-lt"/>
              </a:rPr>
              <a:t>To INCREASE</a:t>
            </a:r>
            <a:r>
              <a:rPr lang="en-US" sz="2000">
                <a:solidFill>
                  <a:srgbClr val="00B0F0"/>
                </a:solidFill>
                <a:ea typeface="+mn-lt"/>
                <a:cs typeface="+mn-lt"/>
              </a:rPr>
              <a:t> </a:t>
            </a:r>
            <a:r>
              <a:rPr lang="en-US" sz="2000" b="1">
                <a:solidFill>
                  <a:srgbClr val="00B0F0"/>
                </a:solidFill>
                <a:ea typeface="+mn-lt"/>
                <a:cs typeface="+mn-lt"/>
              </a:rPr>
              <a:t>PERSONAL COMPETENCE </a:t>
            </a:r>
            <a:r>
              <a:rPr lang="en-US" sz="2000">
                <a:ea typeface="+mn-lt"/>
                <a:cs typeface="+mn-lt"/>
              </a:rPr>
              <a:t>(Gigi):</a:t>
            </a:r>
          </a:p>
          <a:p>
            <a:pPr lvl="2">
              <a:buClr>
                <a:srgbClr val="000000"/>
              </a:buClr>
            </a:pPr>
            <a:r>
              <a:rPr lang="en-US" sz="2000"/>
              <a:t>Control our disruptive emotions and make suitable responses</a:t>
            </a:r>
          </a:p>
          <a:p>
            <a:pPr marL="914400" lvl="1" indent="-457200">
              <a:buClr>
                <a:srgbClr val="000000"/>
              </a:buClr>
              <a:buAutoNum type="alphaUcPeriod"/>
            </a:pPr>
            <a:r>
              <a:rPr lang="en-US" sz="2000">
                <a:ea typeface="+mn-lt"/>
                <a:cs typeface="+mn-lt"/>
              </a:rPr>
              <a:t>To INCREASE </a:t>
            </a:r>
            <a:r>
              <a:rPr lang="en-US" sz="2000" b="1">
                <a:solidFill>
                  <a:srgbClr val="FF0000"/>
                </a:solidFill>
                <a:ea typeface="+mn-lt"/>
                <a:cs typeface="+mn-lt"/>
              </a:rPr>
              <a:t>SOCIAL COMPETENCE </a:t>
            </a:r>
            <a:r>
              <a:rPr lang="en-US" sz="2000">
                <a:ea typeface="+mn-lt"/>
                <a:cs typeface="+mn-lt"/>
              </a:rPr>
              <a:t>(JASON):</a:t>
            </a:r>
          </a:p>
          <a:p>
            <a:pPr lvl="2">
              <a:buClr>
                <a:srgbClr val="000000"/>
              </a:buClr>
            </a:pPr>
            <a:r>
              <a:rPr lang="en-US" sz="2000"/>
              <a:t>Be proactive in improving in your social interactions</a:t>
            </a:r>
          </a:p>
          <a:p>
            <a:pPr>
              <a:buClr>
                <a:srgbClr val="000000"/>
              </a:buClr>
            </a:pPr>
            <a:r>
              <a:rPr lang="en-US"/>
              <a:t>We will be providing concrete steps on how to apply these practical ways to your life</a:t>
            </a:r>
          </a:p>
        </p:txBody>
      </p:sp>
    </p:spTree>
    <p:extLst>
      <p:ext uri="{BB962C8B-B14F-4D97-AF65-F5344CB8AC3E}">
        <p14:creationId xmlns:p14="http://schemas.microsoft.com/office/powerpoint/2010/main" val="1978272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254C-3608-4840-A4F7-854A69A771F7}"/>
              </a:ext>
            </a:extLst>
          </p:cNvPr>
          <p:cNvSpPr>
            <a:spLocks noGrp="1"/>
          </p:cNvSpPr>
          <p:nvPr>
            <p:ph type="title"/>
          </p:nvPr>
        </p:nvSpPr>
        <p:spPr/>
        <p:txBody>
          <a:bodyPr/>
          <a:lstStyle/>
          <a:p>
            <a:r>
              <a:rPr lang="en-US" dirty="0">
                <a:ea typeface="+mj-lt"/>
                <a:cs typeface="+mj-lt"/>
              </a:rPr>
              <a:t>PERSONAL COMPETENCE</a:t>
            </a:r>
            <a:endParaRPr lang="en-US" dirty="0"/>
          </a:p>
        </p:txBody>
      </p:sp>
      <p:sp>
        <p:nvSpPr>
          <p:cNvPr id="3" name="Content Placeholder 2">
            <a:extLst>
              <a:ext uri="{FF2B5EF4-FFF2-40B4-BE49-F238E27FC236}">
                <a16:creationId xmlns:a16="http://schemas.microsoft.com/office/drawing/2014/main" id="{908CACB4-FA81-4964-8D36-A75166B4D51D}"/>
              </a:ext>
            </a:extLst>
          </p:cNvPr>
          <p:cNvSpPr>
            <a:spLocks noGrp="1"/>
          </p:cNvSpPr>
          <p:nvPr>
            <p:ph sz="quarter" idx="13"/>
          </p:nvPr>
        </p:nvSpPr>
        <p:spPr/>
        <p:txBody>
          <a:bodyPr vert="horz" lIns="91440" tIns="45720" rIns="91440" bIns="45720" rtlCol="0" anchor="t">
            <a:normAutofit/>
          </a:bodyPr>
          <a:lstStyle/>
          <a:p>
            <a:r>
              <a:rPr lang="en-US">
                <a:ea typeface="+mn-lt"/>
                <a:cs typeface="+mn-lt"/>
              </a:rPr>
              <a:t>“There is perhaps no psychological skill more fundamental than resisting impulse. It is the root of all emotional self-control, since all emotions, by their very nature, lead to one or another impulse to act.”</a:t>
            </a:r>
            <a:br>
              <a:rPr lang="en-US" dirty="0">
                <a:ea typeface="+mn-lt"/>
                <a:cs typeface="+mn-lt"/>
              </a:rPr>
            </a:br>
            <a:r>
              <a:rPr lang="en-US">
                <a:ea typeface="+mn-lt"/>
                <a:cs typeface="+mn-lt"/>
              </a:rPr>
              <a:t>― Daniel Goleman, </a:t>
            </a:r>
            <a:r>
              <a:rPr lang="en-US" dirty="0">
                <a:ea typeface="+mn-lt"/>
                <a:cs typeface="+mn-lt"/>
                <a:hlinkClick r:id="rId2">
                  <a:extLst>
                    <a:ext uri="{A12FA001-AC4F-418D-AE19-62706E023703}">
                      <ahyp:hlinkClr xmlns:ahyp="http://schemas.microsoft.com/office/drawing/2018/hyperlinkcolor" val="tx"/>
                    </a:ext>
                  </a:extLst>
                </a:hlinkClick>
              </a:rPr>
              <a:t>Emotional Intelligence</a:t>
            </a:r>
            <a:endParaRPr lang="en-US" dirty="0">
              <a:ea typeface="+mn-lt"/>
              <a:cs typeface="+mn-lt"/>
            </a:endParaRPr>
          </a:p>
        </p:txBody>
      </p:sp>
    </p:spTree>
    <p:extLst>
      <p:ext uri="{BB962C8B-B14F-4D97-AF65-F5344CB8AC3E}">
        <p14:creationId xmlns:p14="http://schemas.microsoft.com/office/powerpoint/2010/main" val="4216393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1309F97-9C28-4967-A651-ADC10631BE65}"/>
              </a:ext>
            </a:extLst>
          </p:cNvPr>
          <p:cNvPicPr>
            <a:picLocks noChangeAspect="1"/>
          </p:cNvPicPr>
          <p:nvPr/>
        </p:nvPicPr>
        <p:blipFill rotWithShape="1">
          <a:blip r:embed="rId3"/>
          <a:srcRect t="2889" r="-2" b="-2"/>
          <a:stretch/>
        </p:blipFill>
        <p:spPr>
          <a:xfrm>
            <a:off x="1" y="10"/>
            <a:ext cx="7552944" cy="6857990"/>
          </a:xfrm>
          <a:prstGeom prst="rect">
            <a:avLst/>
          </a:prstGeom>
        </p:spPr>
      </p:pic>
      <p:sp>
        <p:nvSpPr>
          <p:cNvPr id="2" name="Title 1">
            <a:extLst>
              <a:ext uri="{FF2B5EF4-FFF2-40B4-BE49-F238E27FC236}">
                <a16:creationId xmlns:a16="http://schemas.microsoft.com/office/drawing/2014/main" id="{25E76A3A-BDC3-459D-A448-7E3964339DF1}"/>
              </a:ext>
            </a:extLst>
          </p:cNvPr>
          <p:cNvSpPr>
            <a:spLocks noGrp="1"/>
          </p:cNvSpPr>
          <p:nvPr>
            <p:ph type="title"/>
          </p:nvPr>
        </p:nvSpPr>
        <p:spPr>
          <a:xfrm>
            <a:off x="8196408" y="640831"/>
            <a:ext cx="3352128" cy="1573863"/>
          </a:xfrm>
        </p:spPr>
        <p:txBody>
          <a:bodyPr>
            <a:normAutofit/>
          </a:bodyPr>
          <a:lstStyle/>
          <a:p>
            <a:pPr algn="l"/>
            <a:r>
              <a:rPr lang="en-US"/>
              <a:t>Personal Competence</a:t>
            </a:r>
          </a:p>
        </p:txBody>
      </p:sp>
      <p:sp>
        <p:nvSpPr>
          <p:cNvPr id="3" name="Content Placeholder 2">
            <a:extLst>
              <a:ext uri="{FF2B5EF4-FFF2-40B4-BE49-F238E27FC236}">
                <a16:creationId xmlns:a16="http://schemas.microsoft.com/office/drawing/2014/main" id="{B2AAA90D-8918-49FC-B5C8-20585004027D}"/>
              </a:ext>
            </a:extLst>
          </p:cNvPr>
          <p:cNvSpPr>
            <a:spLocks noGrp="1"/>
          </p:cNvSpPr>
          <p:nvPr>
            <p:ph sz="quarter" idx="13"/>
          </p:nvPr>
        </p:nvSpPr>
        <p:spPr>
          <a:xfrm>
            <a:off x="8196408" y="2367092"/>
            <a:ext cx="3352128" cy="3881309"/>
          </a:xfrm>
        </p:spPr>
        <p:txBody>
          <a:bodyPr vert="horz" lIns="91440" tIns="45720" rIns="91440" bIns="45720" rtlCol="0" anchor="t">
            <a:normAutofit/>
          </a:bodyPr>
          <a:lstStyle/>
          <a:p>
            <a:r>
              <a:rPr lang="en-US" sz="1800"/>
              <a:t>Step 1: Recognize our emotions accurately</a:t>
            </a:r>
          </a:p>
          <a:p>
            <a:pPr>
              <a:buClr>
                <a:srgbClr val="000000"/>
              </a:buClr>
            </a:pPr>
            <a:r>
              <a:rPr lang="en-US" sz="1800"/>
              <a:t>Distinguish different Emotions</a:t>
            </a:r>
          </a:p>
          <a:p>
            <a:pPr>
              <a:buClr>
                <a:srgbClr val="000000"/>
              </a:buClr>
            </a:pPr>
            <a:r>
              <a:rPr lang="en-US" sz="1800"/>
              <a:t>Positive</a:t>
            </a:r>
          </a:p>
          <a:p>
            <a:pPr>
              <a:buClr>
                <a:srgbClr val="000000"/>
              </a:buClr>
            </a:pPr>
            <a:r>
              <a:rPr lang="en-US" sz="1800"/>
              <a:t>Negative</a:t>
            </a:r>
          </a:p>
          <a:p>
            <a:pPr>
              <a:buClr>
                <a:srgbClr val="000000"/>
              </a:buClr>
            </a:pPr>
            <a:endParaRPr lang="en-US" sz="1800">
              <a:latin typeface="Times New Roman"/>
              <a:cs typeface="Times New Roman"/>
            </a:endParaRPr>
          </a:p>
        </p:txBody>
      </p:sp>
    </p:spTree>
    <p:extLst>
      <p:ext uri="{BB962C8B-B14F-4D97-AF65-F5344CB8AC3E}">
        <p14:creationId xmlns:p14="http://schemas.microsoft.com/office/powerpoint/2010/main" val="942343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BB24-9644-40C3-9F97-E03DA14F5D57}"/>
              </a:ext>
            </a:extLst>
          </p:cNvPr>
          <p:cNvSpPr>
            <a:spLocks noGrp="1"/>
          </p:cNvSpPr>
          <p:nvPr>
            <p:ph type="title"/>
          </p:nvPr>
        </p:nvSpPr>
        <p:spPr/>
        <p:txBody>
          <a:bodyPr/>
          <a:lstStyle/>
          <a:p>
            <a:r>
              <a:rPr lang="en-US" sz="3600">
                <a:ea typeface="+mj-lt"/>
                <a:cs typeface="+mj-lt"/>
              </a:rPr>
              <a:t>Social-Emotional Competence </a:t>
            </a:r>
            <a:br>
              <a:rPr lang="en-US" sz="3600">
                <a:ea typeface="+mj-lt"/>
                <a:cs typeface="+mj-lt"/>
              </a:rPr>
            </a:br>
            <a:r>
              <a:rPr lang="en-US" sz="2800">
                <a:ea typeface="+mj-lt"/>
                <a:cs typeface="+mj-lt"/>
              </a:rPr>
              <a:t>(Academic Definition)</a:t>
            </a:r>
            <a:endParaRPr lang="en-US"/>
          </a:p>
        </p:txBody>
      </p:sp>
      <p:sp>
        <p:nvSpPr>
          <p:cNvPr id="3" name="Content Placeholder 2">
            <a:extLst>
              <a:ext uri="{FF2B5EF4-FFF2-40B4-BE49-F238E27FC236}">
                <a16:creationId xmlns:a16="http://schemas.microsoft.com/office/drawing/2014/main" id="{1EA84E63-C8E4-46A6-9376-2D53CC1F5992}"/>
              </a:ext>
            </a:extLst>
          </p:cNvPr>
          <p:cNvSpPr>
            <a:spLocks noGrp="1"/>
          </p:cNvSpPr>
          <p:nvPr>
            <p:ph idx="1"/>
          </p:nvPr>
        </p:nvSpPr>
        <p:spPr>
          <a:xfrm>
            <a:off x="946287" y="2176085"/>
            <a:ext cx="10364452" cy="4094667"/>
          </a:xfrm>
        </p:spPr>
        <p:txBody>
          <a:bodyPr>
            <a:normAutofit/>
          </a:bodyPr>
          <a:lstStyle/>
          <a:p>
            <a:pPr marL="0" indent="0">
              <a:buNone/>
            </a:pPr>
            <a:r>
              <a:rPr lang="en-US" sz="3600" cap="none">
                <a:latin typeface="Times New Roman" panose="02020603050405020304" pitchFamily="18" charset="0"/>
                <a:cs typeface="Times New Roman" panose="02020603050405020304" pitchFamily="18" charset="0"/>
              </a:rPr>
              <a:t>“Social and emotional competence is the ability to interact with others, regulate one’s own emotions and behavior, solve problems, and communicate effectively” (virtual lab school, n.d., Para. 7).</a:t>
            </a:r>
          </a:p>
          <a:p>
            <a:pPr marL="0" indent="0">
              <a:buNone/>
            </a:pPr>
            <a:endParaRPr lang="en-US"/>
          </a:p>
        </p:txBody>
      </p:sp>
    </p:spTree>
    <p:extLst>
      <p:ext uri="{BB962C8B-B14F-4D97-AF65-F5344CB8AC3E}">
        <p14:creationId xmlns:p14="http://schemas.microsoft.com/office/powerpoint/2010/main" val="1148082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562A3-D7EF-4581-9F88-F9B1FD08F6C6}"/>
              </a:ext>
            </a:extLst>
          </p:cNvPr>
          <p:cNvSpPr>
            <a:spLocks noGrp="1"/>
          </p:cNvSpPr>
          <p:nvPr>
            <p:ph type="title"/>
          </p:nvPr>
        </p:nvSpPr>
        <p:spPr/>
        <p:txBody>
          <a:bodyPr>
            <a:normAutofit/>
          </a:bodyPr>
          <a:lstStyle/>
          <a:p>
            <a:r>
              <a:rPr lang="en-US">
                <a:ea typeface="+mj-lt"/>
                <a:cs typeface="+mj-lt"/>
              </a:rPr>
              <a:t>PERSONAL COMPETENCE</a:t>
            </a:r>
          </a:p>
        </p:txBody>
      </p:sp>
      <p:sp>
        <p:nvSpPr>
          <p:cNvPr id="3" name="Content Placeholder 2">
            <a:extLst>
              <a:ext uri="{FF2B5EF4-FFF2-40B4-BE49-F238E27FC236}">
                <a16:creationId xmlns:a16="http://schemas.microsoft.com/office/drawing/2014/main" id="{FCABEA82-7868-4955-8C67-7BF274763734}"/>
              </a:ext>
            </a:extLst>
          </p:cNvPr>
          <p:cNvSpPr>
            <a:spLocks noGrp="1"/>
          </p:cNvSpPr>
          <p:nvPr>
            <p:ph sz="quarter" idx="13"/>
          </p:nvPr>
        </p:nvSpPr>
        <p:spPr>
          <a:xfrm>
            <a:off x="4837814" y="2367092"/>
            <a:ext cx="6439786" cy="3424107"/>
          </a:xfrm>
        </p:spPr>
        <p:txBody>
          <a:bodyPr vert="horz" lIns="91440" tIns="45720" rIns="91440" bIns="45720" rtlCol="0" anchor="t">
            <a:normAutofit/>
          </a:bodyPr>
          <a:lstStyle/>
          <a:p>
            <a:r>
              <a:rPr lang="en-US">
                <a:latin typeface="Times New Roman"/>
                <a:cs typeface="Times New Roman"/>
              </a:rPr>
              <a:t>Step 2: Think about the impact these emotions may have on us</a:t>
            </a:r>
          </a:p>
          <a:p>
            <a:pPr>
              <a:buClr>
                <a:srgbClr val="000000"/>
              </a:buClr>
            </a:pPr>
            <a:r>
              <a:rPr lang="en-US">
                <a:latin typeface="Times New Roman"/>
                <a:cs typeface="Times New Roman"/>
              </a:rPr>
              <a:t>Immediate effects</a:t>
            </a:r>
          </a:p>
          <a:p>
            <a:pPr>
              <a:buClr>
                <a:srgbClr val="000000"/>
              </a:buClr>
            </a:pPr>
            <a:r>
              <a:rPr lang="en-US">
                <a:latin typeface="Times New Roman"/>
                <a:cs typeface="Times New Roman"/>
              </a:rPr>
              <a:t>Distant influences</a:t>
            </a:r>
          </a:p>
          <a:p>
            <a:pPr>
              <a:buClr>
                <a:srgbClr val="000000"/>
              </a:buClr>
            </a:pPr>
            <a:r>
              <a:rPr lang="en-US">
                <a:latin typeface="Times New Roman"/>
                <a:cs typeface="Times New Roman"/>
              </a:rPr>
              <a:t>Range of impacts (people around us)</a:t>
            </a:r>
          </a:p>
        </p:txBody>
      </p:sp>
      <p:pic>
        <p:nvPicPr>
          <p:cNvPr id="6" name="Graphic 6" descr="Linear Graph with solid fill">
            <a:extLst>
              <a:ext uri="{FF2B5EF4-FFF2-40B4-BE49-F238E27FC236}">
                <a16:creationId xmlns:a16="http://schemas.microsoft.com/office/drawing/2014/main" id="{7B94582C-B797-41BA-B4CE-24E2B49F6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3395" y="2505456"/>
            <a:ext cx="2935224" cy="293522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3189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4AEEE-5C04-4F8C-8632-B1588B3F7128}"/>
              </a:ext>
            </a:extLst>
          </p:cNvPr>
          <p:cNvSpPr>
            <a:spLocks noGrp="1"/>
          </p:cNvSpPr>
          <p:nvPr>
            <p:ph type="title"/>
          </p:nvPr>
        </p:nvSpPr>
        <p:spPr/>
        <p:txBody>
          <a:bodyPr>
            <a:normAutofit/>
          </a:bodyPr>
          <a:lstStyle/>
          <a:p>
            <a:r>
              <a:rPr lang="en-US">
                <a:ea typeface="+mj-lt"/>
                <a:cs typeface="+mj-lt"/>
              </a:rPr>
              <a:t>PERSONAL COMPETENCE</a:t>
            </a:r>
          </a:p>
        </p:txBody>
      </p:sp>
      <p:sp>
        <p:nvSpPr>
          <p:cNvPr id="3" name="Content Placeholder 2">
            <a:extLst>
              <a:ext uri="{FF2B5EF4-FFF2-40B4-BE49-F238E27FC236}">
                <a16:creationId xmlns:a16="http://schemas.microsoft.com/office/drawing/2014/main" id="{8543B15E-4958-459A-A7EE-3EAF32950736}"/>
              </a:ext>
            </a:extLst>
          </p:cNvPr>
          <p:cNvSpPr>
            <a:spLocks noGrp="1"/>
          </p:cNvSpPr>
          <p:nvPr>
            <p:ph sz="quarter" idx="13"/>
          </p:nvPr>
        </p:nvSpPr>
        <p:spPr>
          <a:xfrm>
            <a:off x="4837814" y="2367092"/>
            <a:ext cx="6439786" cy="3424107"/>
          </a:xfrm>
        </p:spPr>
        <p:txBody>
          <a:bodyPr vert="horz" lIns="91440" tIns="45720" rIns="91440" bIns="45720" rtlCol="0" anchor="t">
            <a:normAutofit/>
          </a:bodyPr>
          <a:lstStyle/>
          <a:p>
            <a:r>
              <a:rPr lang="en-US">
                <a:latin typeface="Times New Roman"/>
                <a:cs typeface="Times New Roman"/>
              </a:rPr>
              <a:t>Step 3: Adjust our emotions to a state of equilibrium</a:t>
            </a:r>
          </a:p>
          <a:p>
            <a:pPr>
              <a:buClr>
                <a:srgbClr val="000000"/>
              </a:buClr>
            </a:pPr>
            <a:r>
              <a:rPr lang="en-US">
                <a:latin typeface="Times New Roman"/>
                <a:cs typeface="Times New Roman"/>
              </a:rPr>
              <a:t>Take a deep breath</a:t>
            </a:r>
          </a:p>
          <a:p>
            <a:pPr>
              <a:buClr>
                <a:srgbClr val="000000"/>
              </a:buClr>
            </a:pPr>
            <a:r>
              <a:rPr lang="en-US">
                <a:latin typeface="Times New Roman"/>
                <a:ea typeface="+mn-lt"/>
                <a:cs typeface="Times New Roman"/>
              </a:rPr>
              <a:t>Slowly</a:t>
            </a:r>
          </a:p>
          <a:p>
            <a:pPr>
              <a:buClr>
                <a:srgbClr val="000000"/>
              </a:buClr>
            </a:pPr>
            <a:r>
              <a:rPr lang="en-US">
                <a:latin typeface="Times New Roman"/>
                <a:ea typeface="+mn-lt"/>
                <a:cs typeface="Times New Roman"/>
              </a:rPr>
              <a:t>Hold it</a:t>
            </a:r>
          </a:p>
          <a:p>
            <a:pPr>
              <a:buClr>
                <a:srgbClr val="000000"/>
              </a:buClr>
            </a:pPr>
            <a:endParaRPr lang="en-US">
              <a:latin typeface="Times New Roman"/>
              <a:ea typeface="+mn-lt"/>
              <a:cs typeface="Times New Roman"/>
            </a:endParaRPr>
          </a:p>
        </p:txBody>
      </p:sp>
      <p:pic>
        <p:nvPicPr>
          <p:cNvPr id="4" name="Graphic 4" descr="Nose outline">
            <a:extLst>
              <a:ext uri="{FF2B5EF4-FFF2-40B4-BE49-F238E27FC236}">
                <a16:creationId xmlns:a16="http://schemas.microsoft.com/office/drawing/2014/main" id="{E3F08D37-73AC-454F-90FC-3549AE8AF1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3395" y="2505456"/>
            <a:ext cx="2935224" cy="293522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4935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97D2-B8C8-42CE-9A5B-A42CF89EFFEF}"/>
              </a:ext>
            </a:extLst>
          </p:cNvPr>
          <p:cNvSpPr>
            <a:spLocks noGrp="1"/>
          </p:cNvSpPr>
          <p:nvPr>
            <p:ph type="title"/>
          </p:nvPr>
        </p:nvSpPr>
        <p:spPr/>
        <p:txBody>
          <a:bodyPr>
            <a:normAutofit/>
          </a:bodyPr>
          <a:lstStyle/>
          <a:p>
            <a:r>
              <a:rPr lang="en-US">
                <a:ea typeface="+mj-lt"/>
                <a:cs typeface="+mj-lt"/>
              </a:rPr>
              <a:t>PERSONAL COMPETENCE</a:t>
            </a:r>
          </a:p>
        </p:txBody>
      </p:sp>
      <p:sp>
        <p:nvSpPr>
          <p:cNvPr id="3" name="Content Placeholder 2">
            <a:extLst>
              <a:ext uri="{FF2B5EF4-FFF2-40B4-BE49-F238E27FC236}">
                <a16:creationId xmlns:a16="http://schemas.microsoft.com/office/drawing/2014/main" id="{D20DB7B0-48BC-4AF0-88E0-5E2B67D0DDB7}"/>
              </a:ext>
            </a:extLst>
          </p:cNvPr>
          <p:cNvSpPr>
            <a:spLocks noGrp="1"/>
          </p:cNvSpPr>
          <p:nvPr>
            <p:ph sz="quarter" idx="13"/>
          </p:nvPr>
        </p:nvSpPr>
        <p:spPr>
          <a:xfrm>
            <a:off x="4837814" y="2367092"/>
            <a:ext cx="6439786" cy="3424107"/>
          </a:xfrm>
        </p:spPr>
        <p:txBody>
          <a:bodyPr vert="horz" lIns="91440" tIns="45720" rIns="91440" bIns="45720" rtlCol="0" anchor="t">
            <a:normAutofit/>
          </a:bodyPr>
          <a:lstStyle/>
          <a:p>
            <a:r>
              <a:rPr lang="en-US">
                <a:latin typeface="Times New Roman"/>
                <a:cs typeface="Times New Roman"/>
              </a:rPr>
              <a:t>Step 4: Imagine the different situations we might encounter</a:t>
            </a:r>
          </a:p>
          <a:p>
            <a:pPr>
              <a:buClr>
                <a:srgbClr val="000000"/>
              </a:buClr>
            </a:pPr>
            <a:r>
              <a:rPr lang="en-US">
                <a:latin typeface="Times New Roman"/>
                <a:cs typeface="Times New Roman"/>
              </a:rPr>
              <a:t>Prepare in advance</a:t>
            </a:r>
          </a:p>
          <a:p>
            <a:pPr>
              <a:buClr>
                <a:srgbClr val="000000"/>
              </a:buClr>
            </a:pPr>
            <a:r>
              <a:rPr lang="en-US">
                <a:latin typeface="Times New Roman"/>
                <a:cs typeface="Times New Roman"/>
              </a:rPr>
              <a:t>improvise calmly</a:t>
            </a:r>
          </a:p>
          <a:p>
            <a:pPr>
              <a:buClr>
                <a:srgbClr val="000000"/>
              </a:buClr>
            </a:pPr>
            <a:r>
              <a:rPr lang="en-US">
                <a:latin typeface="Times New Roman"/>
                <a:cs typeface="Times New Roman"/>
              </a:rPr>
              <a:t>Enhance flexibility</a:t>
            </a:r>
          </a:p>
          <a:p>
            <a:pPr>
              <a:buClr>
                <a:srgbClr val="000000"/>
              </a:buClr>
            </a:pPr>
            <a:endParaRPr lang="en-US">
              <a:latin typeface="Times New Roman"/>
              <a:cs typeface="Times New Roman"/>
            </a:endParaRPr>
          </a:p>
        </p:txBody>
      </p:sp>
      <p:pic>
        <p:nvPicPr>
          <p:cNvPr id="5" name="Graphic 5" descr="Person with idea outline">
            <a:extLst>
              <a:ext uri="{FF2B5EF4-FFF2-40B4-BE49-F238E27FC236}">
                <a16:creationId xmlns:a16="http://schemas.microsoft.com/office/drawing/2014/main" id="{2DA41C68-9322-471E-B439-6550749270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3395" y="2505456"/>
            <a:ext cx="2935224" cy="293522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25980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8" name="Graphic 8" descr="Walk outline">
            <a:extLst>
              <a:ext uri="{FF2B5EF4-FFF2-40B4-BE49-F238E27FC236}">
                <a16:creationId xmlns:a16="http://schemas.microsoft.com/office/drawing/2014/main" id="{A61ABFBF-5799-4F9C-B7FF-94DB538850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6171" y="2329411"/>
            <a:ext cx="2843301" cy="2843301"/>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A359DE0D-8828-4B68-8BF7-C732DE210029}"/>
              </a:ext>
            </a:extLst>
          </p:cNvPr>
          <p:cNvSpPr>
            <a:spLocks noGrp="1"/>
          </p:cNvSpPr>
          <p:nvPr>
            <p:ph type="title"/>
          </p:nvPr>
        </p:nvSpPr>
        <p:spPr>
          <a:xfrm>
            <a:off x="5282520" y="618517"/>
            <a:ext cx="5855416" cy="1596177"/>
          </a:xfrm>
        </p:spPr>
        <p:txBody>
          <a:bodyPr>
            <a:normAutofit/>
          </a:bodyPr>
          <a:lstStyle/>
          <a:p>
            <a:r>
              <a:rPr lang="en-US">
                <a:latin typeface="TW Cen MT"/>
              </a:rPr>
              <a:t>PERSONAL COMPETENCE</a:t>
            </a:r>
          </a:p>
        </p:txBody>
      </p:sp>
      <p:sp>
        <p:nvSpPr>
          <p:cNvPr id="6" name="Content Placeholder 5">
            <a:extLst>
              <a:ext uri="{FF2B5EF4-FFF2-40B4-BE49-F238E27FC236}">
                <a16:creationId xmlns:a16="http://schemas.microsoft.com/office/drawing/2014/main" id="{65723E15-7037-45B5-94A9-BD1966340645}"/>
              </a:ext>
            </a:extLst>
          </p:cNvPr>
          <p:cNvSpPr>
            <a:spLocks noGrp="1"/>
          </p:cNvSpPr>
          <p:nvPr>
            <p:ph sz="quarter" idx="13"/>
          </p:nvPr>
        </p:nvSpPr>
        <p:spPr>
          <a:xfrm>
            <a:off x="5282520" y="2367092"/>
            <a:ext cx="5855415" cy="3847444"/>
          </a:xfrm>
        </p:spPr>
        <p:txBody>
          <a:bodyPr vert="horz" lIns="91440" tIns="45720" rIns="91440" bIns="45720" rtlCol="0">
            <a:normAutofit/>
          </a:bodyPr>
          <a:lstStyle/>
          <a:p>
            <a:r>
              <a:rPr lang="en-US"/>
              <a:t>Step 5: Accept and trust yourself</a:t>
            </a:r>
          </a:p>
          <a:p>
            <a:pPr>
              <a:buClr>
                <a:srgbClr val="000000"/>
              </a:buClr>
            </a:pPr>
            <a:r>
              <a:rPr lang="en-US"/>
              <a:t>Weaknesses</a:t>
            </a:r>
          </a:p>
          <a:p>
            <a:pPr>
              <a:buClr>
                <a:srgbClr val="000000"/>
              </a:buClr>
            </a:pPr>
            <a:r>
              <a:rPr lang="en-US"/>
              <a:t>strengths</a:t>
            </a:r>
          </a:p>
          <a:p>
            <a:pPr>
              <a:buClr>
                <a:srgbClr val="000000"/>
              </a:buClr>
            </a:pPr>
            <a:r>
              <a:rPr lang="en-US"/>
              <a:t>Encouragement</a:t>
            </a:r>
          </a:p>
          <a:p>
            <a:pPr>
              <a:buClr>
                <a:srgbClr val="000000"/>
              </a:buClr>
            </a:pPr>
            <a:r>
              <a:rPr lang="en-US"/>
              <a:t>Get a foot in the door</a:t>
            </a:r>
          </a:p>
        </p:txBody>
      </p:sp>
    </p:spTree>
    <p:extLst>
      <p:ext uri="{BB962C8B-B14F-4D97-AF65-F5344CB8AC3E}">
        <p14:creationId xmlns:p14="http://schemas.microsoft.com/office/powerpoint/2010/main" val="71048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5" name="Graphic 5" descr="Bullseye outline">
            <a:extLst>
              <a:ext uri="{FF2B5EF4-FFF2-40B4-BE49-F238E27FC236}">
                <a16:creationId xmlns:a16="http://schemas.microsoft.com/office/drawing/2014/main" id="{DBA61C1A-D1F3-4B0D-AE2A-0A9FF55A1D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59" y="2366582"/>
            <a:ext cx="2834008" cy="283400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B6CBA5A7-612F-42FD-8014-24CE0E72EE20}"/>
              </a:ext>
            </a:extLst>
          </p:cNvPr>
          <p:cNvSpPr>
            <a:spLocks noGrp="1"/>
          </p:cNvSpPr>
          <p:nvPr>
            <p:ph type="title"/>
          </p:nvPr>
        </p:nvSpPr>
        <p:spPr>
          <a:xfrm>
            <a:off x="5282520" y="618517"/>
            <a:ext cx="5855416" cy="1596177"/>
          </a:xfrm>
        </p:spPr>
        <p:txBody>
          <a:bodyPr>
            <a:normAutofit/>
          </a:bodyPr>
          <a:lstStyle/>
          <a:p>
            <a:r>
              <a:rPr lang="en-US">
                <a:latin typeface="TW Cen MT"/>
              </a:rPr>
              <a:t>PERSONAL COMPETENCE</a:t>
            </a:r>
          </a:p>
        </p:txBody>
      </p:sp>
      <p:sp>
        <p:nvSpPr>
          <p:cNvPr id="3" name="Content Placeholder 2">
            <a:extLst>
              <a:ext uri="{FF2B5EF4-FFF2-40B4-BE49-F238E27FC236}">
                <a16:creationId xmlns:a16="http://schemas.microsoft.com/office/drawing/2014/main" id="{AEA588CC-34E0-48AF-8850-7537B803445B}"/>
              </a:ext>
            </a:extLst>
          </p:cNvPr>
          <p:cNvSpPr>
            <a:spLocks noGrp="1"/>
          </p:cNvSpPr>
          <p:nvPr>
            <p:ph sz="quarter" idx="13"/>
          </p:nvPr>
        </p:nvSpPr>
        <p:spPr>
          <a:xfrm>
            <a:off x="5282520" y="2367092"/>
            <a:ext cx="5855415" cy="3847444"/>
          </a:xfrm>
        </p:spPr>
        <p:txBody>
          <a:bodyPr vert="horz" lIns="91440" tIns="45720" rIns="91440" bIns="45720" rtlCol="0" anchor="t">
            <a:normAutofit/>
          </a:bodyPr>
          <a:lstStyle/>
          <a:p>
            <a:r>
              <a:rPr lang="en-US"/>
              <a:t>Step 6: RECOGNIZE Others' EMOTIONS ACCURATELY</a:t>
            </a:r>
          </a:p>
          <a:p>
            <a:pPr>
              <a:buClr>
                <a:srgbClr val="000000"/>
              </a:buClr>
            </a:pPr>
            <a:r>
              <a:rPr lang="en-US"/>
              <a:t>Response</a:t>
            </a:r>
          </a:p>
          <a:p>
            <a:pPr>
              <a:buClr>
                <a:srgbClr val="000000"/>
              </a:buClr>
            </a:pPr>
            <a:r>
              <a:rPr lang="en-US"/>
              <a:t>Achieve the goals</a:t>
            </a:r>
          </a:p>
        </p:txBody>
      </p:sp>
    </p:spTree>
    <p:extLst>
      <p:ext uri="{BB962C8B-B14F-4D97-AF65-F5344CB8AC3E}">
        <p14:creationId xmlns:p14="http://schemas.microsoft.com/office/powerpoint/2010/main" val="343899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97EF-515F-43B7-8C73-693625377142}"/>
              </a:ext>
            </a:extLst>
          </p:cNvPr>
          <p:cNvSpPr>
            <a:spLocks noGrp="1"/>
          </p:cNvSpPr>
          <p:nvPr>
            <p:ph type="title"/>
          </p:nvPr>
        </p:nvSpPr>
        <p:spPr/>
        <p:txBody>
          <a:bodyPr>
            <a:normAutofit/>
          </a:bodyPr>
          <a:lstStyle/>
          <a:p>
            <a:pPr lvl="2" algn="ctr">
              <a:lnSpc>
                <a:spcPct val="120000"/>
              </a:lnSpc>
              <a:spcBef>
                <a:spcPts val="500"/>
              </a:spcBef>
            </a:pPr>
            <a:r>
              <a:rPr lang="en-US" sz="3600">
                <a:latin typeface="+mj-lt"/>
                <a:ea typeface="+mj-lt"/>
                <a:cs typeface="+mj-lt"/>
              </a:rPr>
              <a:t>BE PROACTIVE IN IMPROVING IN </a:t>
            </a:r>
            <a:br>
              <a:rPr lang="en-US" sz="3600">
                <a:latin typeface="+mj-lt"/>
                <a:ea typeface="+mj-lt"/>
                <a:cs typeface="+mj-lt"/>
              </a:rPr>
            </a:br>
            <a:r>
              <a:rPr lang="en-US" sz="3600">
                <a:latin typeface="+mj-lt"/>
                <a:ea typeface="+mj-lt"/>
                <a:cs typeface="+mj-lt"/>
              </a:rPr>
              <a:t>YOUR SOCIAL INTERACTIONS</a:t>
            </a:r>
          </a:p>
        </p:txBody>
      </p:sp>
      <p:sp>
        <p:nvSpPr>
          <p:cNvPr id="3" name="Content Placeholder 2">
            <a:extLst>
              <a:ext uri="{FF2B5EF4-FFF2-40B4-BE49-F238E27FC236}">
                <a16:creationId xmlns:a16="http://schemas.microsoft.com/office/drawing/2014/main" id="{8B789F13-7F58-4BFA-B363-FA1C7FA115B7}"/>
              </a:ext>
            </a:extLst>
          </p:cNvPr>
          <p:cNvSpPr>
            <a:spLocks noGrp="1"/>
          </p:cNvSpPr>
          <p:nvPr>
            <p:ph idx="1"/>
          </p:nvPr>
        </p:nvSpPr>
        <p:spPr>
          <a:xfrm>
            <a:off x="903879" y="1070703"/>
            <a:ext cx="10364452" cy="3424107"/>
          </a:xfrm>
        </p:spPr>
        <p:txBody>
          <a:bodyPr/>
          <a:lstStyle/>
          <a:p>
            <a:pPr marL="0" indent="0">
              <a:buNone/>
            </a:pPr>
            <a:r>
              <a:rPr lang="en-US">
                <a:latin typeface="TW Cen MT"/>
              </a:rPr>
              <a:t>1. I</a:t>
            </a:r>
            <a:r>
              <a:rPr lang="en-US">
                <a:latin typeface="Tw Cen MT"/>
              </a:rPr>
              <a:t>magine</a:t>
            </a:r>
            <a:r>
              <a:rPr lang="en-US">
                <a:ea typeface="+mn-lt"/>
                <a:cs typeface="+mn-lt"/>
              </a:rPr>
              <a:t> yourself in their situation, how you would react/feel to the situation/what you say</a:t>
            </a:r>
            <a:endParaRPr lang="en-US"/>
          </a:p>
        </p:txBody>
      </p:sp>
      <p:pic>
        <p:nvPicPr>
          <p:cNvPr id="4" name="Picture 4">
            <a:extLst>
              <a:ext uri="{FF2B5EF4-FFF2-40B4-BE49-F238E27FC236}">
                <a16:creationId xmlns:a16="http://schemas.microsoft.com/office/drawing/2014/main" id="{12426AAB-2270-48D6-A400-88E8BFA8EF4C}"/>
              </a:ext>
            </a:extLst>
          </p:cNvPr>
          <p:cNvPicPr>
            <a:picLocks noChangeAspect="1"/>
          </p:cNvPicPr>
          <p:nvPr/>
        </p:nvPicPr>
        <p:blipFill>
          <a:blip r:embed="rId3"/>
          <a:stretch>
            <a:fillRect/>
          </a:stretch>
        </p:blipFill>
        <p:spPr>
          <a:xfrm>
            <a:off x="2784764" y="3196282"/>
            <a:ext cx="6323556" cy="3395496"/>
          </a:xfrm>
          <a:prstGeom prst="rect">
            <a:avLst/>
          </a:prstGeom>
        </p:spPr>
      </p:pic>
      <p:sp>
        <p:nvSpPr>
          <p:cNvPr id="5" name="TextBox 4">
            <a:extLst>
              <a:ext uri="{FF2B5EF4-FFF2-40B4-BE49-F238E27FC236}">
                <a16:creationId xmlns:a16="http://schemas.microsoft.com/office/drawing/2014/main" id="{A2C98E64-C767-4737-B5C4-D96FC160772A}"/>
              </a:ext>
            </a:extLst>
          </p:cNvPr>
          <p:cNvSpPr txBox="1"/>
          <p:nvPr/>
        </p:nvSpPr>
        <p:spPr>
          <a:xfrm>
            <a:off x="7073030" y="2782866"/>
            <a:ext cx="3327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(Jeremy Sutton, Ph.D., 2021)</a:t>
            </a:r>
            <a:endParaRPr lang="en-US"/>
          </a:p>
        </p:txBody>
      </p:sp>
    </p:spTree>
    <p:extLst>
      <p:ext uri="{BB962C8B-B14F-4D97-AF65-F5344CB8AC3E}">
        <p14:creationId xmlns:p14="http://schemas.microsoft.com/office/powerpoint/2010/main" val="1424247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F6A8-F659-4A85-9044-36965D3F0A28}"/>
              </a:ext>
            </a:extLst>
          </p:cNvPr>
          <p:cNvSpPr>
            <a:spLocks noGrp="1"/>
          </p:cNvSpPr>
          <p:nvPr>
            <p:ph type="title"/>
          </p:nvPr>
        </p:nvSpPr>
        <p:spPr/>
        <p:txBody>
          <a:bodyPr/>
          <a:lstStyle/>
          <a:p>
            <a:r>
              <a:rPr lang="en-US">
                <a:latin typeface="TW Cen MT"/>
                <a:ea typeface="+mj-lt"/>
                <a:cs typeface="+mj-lt"/>
              </a:rPr>
              <a:t>BE PROACTIVE IN IMPROVING IN </a:t>
            </a:r>
            <a:br>
              <a:rPr lang="en-US">
                <a:latin typeface="TW Cen MT"/>
                <a:ea typeface="+mj-lt"/>
                <a:cs typeface="+mj-lt"/>
              </a:rPr>
            </a:br>
            <a:r>
              <a:rPr lang="en-US">
                <a:latin typeface="TW Cen MT"/>
                <a:ea typeface="+mj-lt"/>
                <a:cs typeface="+mj-lt"/>
              </a:rPr>
              <a:t>YOUR SOCIAL INTERACTIONS</a:t>
            </a:r>
            <a:endParaRPr lang="en-US">
              <a:ea typeface="+mj-lt"/>
              <a:cs typeface="+mj-lt"/>
            </a:endParaRPr>
          </a:p>
          <a:p>
            <a:endParaRPr lang="en-US">
              <a:latin typeface="TW Cen MT"/>
              <a:ea typeface="+mj-lt"/>
              <a:cs typeface="+mj-lt"/>
            </a:endParaRPr>
          </a:p>
        </p:txBody>
      </p:sp>
      <p:sp>
        <p:nvSpPr>
          <p:cNvPr id="3" name="Content Placeholder 2">
            <a:extLst>
              <a:ext uri="{FF2B5EF4-FFF2-40B4-BE49-F238E27FC236}">
                <a16:creationId xmlns:a16="http://schemas.microsoft.com/office/drawing/2014/main" id="{C760A3D8-B094-422A-8837-E0638A769A61}"/>
              </a:ext>
            </a:extLst>
          </p:cNvPr>
          <p:cNvSpPr>
            <a:spLocks noGrp="1"/>
          </p:cNvSpPr>
          <p:nvPr>
            <p:ph idx="1"/>
          </p:nvPr>
        </p:nvSpPr>
        <p:spPr>
          <a:xfrm>
            <a:off x="913775" y="1288418"/>
            <a:ext cx="10364452" cy="3424107"/>
          </a:xfrm>
        </p:spPr>
        <p:txBody>
          <a:bodyPr>
            <a:normAutofit/>
          </a:bodyPr>
          <a:lstStyle/>
          <a:p>
            <a:pPr marL="457200" lvl="1" indent="0">
              <a:buClr>
                <a:srgbClr val="000000"/>
              </a:buClr>
              <a:buNone/>
            </a:pPr>
            <a:r>
              <a:rPr lang="en-US">
                <a:ea typeface="+mn-lt"/>
                <a:cs typeface="+mn-lt"/>
              </a:rPr>
              <a:t>2. read the room, recognize the situation you are in, </a:t>
            </a:r>
            <a:r>
              <a:rPr lang="en-US" err="1">
                <a:ea typeface="+mn-lt"/>
                <a:cs typeface="+mn-lt"/>
              </a:rPr>
              <a:t>eg.</a:t>
            </a:r>
            <a:r>
              <a:rPr lang="en-US">
                <a:ea typeface="+mn-lt"/>
                <a:cs typeface="+mn-lt"/>
              </a:rPr>
              <a:t> Reading body language (Tripathy, Dr. (2018).)</a:t>
            </a:r>
            <a:endParaRPr lang="en-US"/>
          </a:p>
          <a:p>
            <a:pPr marL="0" indent="0">
              <a:buNone/>
            </a:pPr>
            <a:endParaRPr lang="en-US"/>
          </a:p>
        </p:txBody>
      </p:sp>
      <p:pic>
        <p:nvPicPr>
          <p:cNvPr id="4" name="Picture 4">
            <a:extLst>
              <a:ext uri="{FF2B5EF4-FFF2-40B4-BE49-F238E27FC236}">
                <a16:creationId xmlns:a16="http://schemas.microsoft.com/office/drawing/2014/main" id="{D415C9BC-173E-4DD3-A0C2-5F546BE34B26}"/>
              </a:ext>
            </a:extLst>
          </p:cNvPr>
          <p:cNvPicPr>
            <a:picLocks noChangeAspect="1"/>
          </p:cNvPicPr>
          <p:nvPr/>
        </p:nvPicPr>
        <p:blipFill>
          <a:blip r:embed="rId2"/>
          <a:stretch>
            <a:fillRect/>
          </a:stretch>
        </p:blipFill>
        <p:spPr>
          <a:xfrm>
            <a:off x="3450920" y="3148520"/>
            <a:ext cx="4778679" cy="3128793"/>
          </a:xfrm>
          <a:prstGeom prst="rect">
            <a:avLst/>
          </a:prstGeom>
        </p:spPr>
      </p:pic>
    </p:spTree>
    <p:extLst>
      <p:ext uri="{BB962C8B-B14F-4D97-AF65-F5344CB8AC3E}">
        <p14:creationId xmlns:p14="http://schemas.microsoft.com/office/powerpoint/2010/main" val="999378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9EFC3-2450-4B4C-AE26-999F8E3DF4A5}"/>
              </a:ext>
            </a:extLst>
          </p:cNvPr>
          <p:cNvSpPr>
            <a:spLocks noGrp="1"/>
          </p:cNvSpPr>
          <p:nvPr>
            <p:ph type="title"/>
          </p:nvPr>
        </p:nvSpPr>
        <p:spPr/>
        <p:txBody>
          <a:bodyPr/>
          <a:lstStyle/>
          <a:p>
            <a:r>
              <a:rPr lang="en-US">
                <a:latin typeface="TW Cen MT"/>
              </a:rPr>
              <a:t>BE PROACTIVE IN IMPROVING IN </a:t>
            </a:r>
            <a:br>
              <a:rPr lang="en-US">
                <a:latin typeface="TW Cen MT"/>
              </a:rPr>
            </a:br>
            <a:r>
              <a:rPr lang="en-US">
                <a:latin typeface="TW Cen MT"/>
              </a:rPr>
              <a:t>YOUR SOCIAL INTERACTIONS</a:t>
            </a:r>
            <a:endParaRPr lang="en-US">
              <a:ea typeface="+mj-lt"/>
              <a:cs typeface="+mj-lt"/>
            </a:endParaRPr>
          </a:p>
        </p:txBody>
      </p:sp>
      <p:sp>
        <p:nvSpPr>
          <p:cNvPr id="3" name="Content Placeholder 2">
            <a:extLst>
              <a:ext uri="{FF2B5EF4-FFF2-40B4-BE49-F238E27FC236}">
                <a16:creationId xmlns:a16="http://schemas.microsoft.com/office/drawing/2014/main" id="{3302E155-852D-471D-B0C3-3E4CC7E216DF}"/>
              </a:ext>
            </a:extLst>
          </p:cNvPr>
          <p:cNvSpPr>
            <a:spLocks noGrp="1"/>
          </p:cNvSpPr>
          <p:nvPr>
            <p:ph idx="1"/>
          </p:nvPr>
        </p:nvSpPr>
        <p:spPr>
          <a:xfrm>
            <a:off x="924213" y="971335"/>
            <a:ext cx="10364452" cy="3424107"/>
          </a:xfrm>
        </p:spPr>
        <p:txBody>
          <a:bodyPr/>
          <a:lstStyle/>
          <a:p>
            <a:pPr marL="0" indent="0">
              <a:buClr>
                <a:prstClr val="black"/>
              </a:buClr>
              <a:buNone/>
            </a:pPr>
            <a:r>
              <a:rPr lang="en-US" cap="none"/>
              <a:t>3. Think carefully </a:t>
            </a:r>
          </a:p>
          <a:p>
            <a:pPr marL="0" indent="0">
              <a:buNone/>
            </a:pPr>
            <a:r>
              <a:rPr lang="en-US" cap="none"/>
              <a:t>How what you say might be received by the other (</a:t>
            </a:r>
            <a:r>
              <a:rPr lang="en-US" cap="none">
                <a:ea typeface="+mn-lt"/>
                <a:cs typeface="+mn-lt"/>
              </a:rPr>
              <a:t>Tripathy, Dr. (2018))</a:t>
            </a:r>
            <a:endParaRPr lang="en-US" cap="none">
              <a:latin typeface="Tw Cen MT"/>
            </a:endParaRPr>
          </a:p>
        </p:txBody>
      </p:sp>
      <p:pic>
        <p:nvPicPr>
          <p:cNvPr id="4" name="Picture 4" descr="A picture containing icon&#10;&#10;Description automatically generated">
            <a:extLst>
              <a:ext uri="{FF2B5EF4-FFF2-40B4-BE49-F238E27FC236}">
                <a16:creationId xmlns:a16="http://schemas.microsoft.com/office/drawing/2014/main" id="{9DEBA608-C805-40E5-81B2-443C4EE706D5}"/>
              </a:ext>
            </a:extLst>
          </p:cNvPr>
          <p:cNvPicPr>
            <a:picLocks noChangeAspect="1"/>
          </p:cNvPicPr>
          <p:nvPr/>
        </p:nvPicPr>
        <p:blipFill>
          <a:blip r:embed="rId2"/>
          <a:stretch>
            <a:fillRect/>
          </a:stretch>
        </p:blipFill>
        <p:spPr>
          <a:xfrm>
            <a:off x="3482235" y="3335968"/>
            <a:ext cx="5498925" cy="3087926"/>
          </a:xfrm>
          <a:prstGeom prst="rect">
            <a:avLst/>
          </a:prstGeom>
        </p:spPr>
      </p:pic>
    </p:spTree>
    <p:extLst>
      <p:ext uri="{BB962C8B-B14F-4D97-AF65-F5344CB8AC3E}">
        <p14:creationId xmlns:p14="http://schemas.microsoft.com/office/powerpoint/2010/main" val="907733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B79E-5391-4D15-B852-DAB5A8720BD9}"/>
              </a:ext>
            </a:extLst>
          </p:cNvPr>
          <p:cNvSpPr>
            <a:spLocks noGrp="1"/>
          </p:cNvSpPr>
          <p:nvPr>
            <p:ph type="title"/>
          </p:nvPr>
        </p:nvSpPr>
        <p:spPr/>
        <p:txBody>
          <a:bodyPr/>
          <a:lstStyle/>
          <a:p>
            <a:r>
              <a:rPr lang="en-US">
                <a:latin typeface="TW Cen MT"/>
              </a:rPr>
              <a:t>BE PROACTIVE IN IMPROVING IN </a:t>
            </a:r>
            <a:br>
              <a:rPr lang="en-US">
                <a:latin typeface="TW Cen MT"/>
              </a:rPr>
            </a:br>
            <a:r>
              <a:rPr lang="en-US">
                <a:latin typeface="TW Cen MT"/>
              </a:rPr>
              <a:t>YOUR SOCIAL INTERACTIONS</a:t>
            </a:r>
            <a:endParaRPr lang="en-US">
              <a:ea typeface="+mj-lt"/>
              <a:cs typeface="+mj-lt"/>
            </a:endParaRPr>
          </a:p>
        </p:txBody>
      </p:sp>
      <p:sp>
        <p:nvSpPr>
          <p:cNvPr id="3" name="Content Placeholder 2">
            <a:extLst>
              <a:ext uri="{FF2B5EF4-FFF2-40B4-BE49-F238E27FC236}">
                <a16:creationId xmlns:a16="http://schemas.microsoft.com/office/drawing/2014/main" id="{D63E86DB-F7C7-47C7-8357-91C534F332B0}"/>
              </a:ext>
            </a:extLst>
          </p:cNvPr>
          <p:cNvSpPr>
            <a:spLocks noGrp="1"/>
          </p:cNvSpPr>
          <p:nvPr>
            <p:ph idx="1"/>
          </p:nvPr>
        </p:nvSpPr>
        <p:spPr>
          <a:xfrm>
            <a:off x="913775" y="1354030"/>
            <a:ext cx="10364452" cy="3424107"/>
          </a:xfrm>
        </p:spPr>
        <p:txBody>
          <a:bodyPr/>
          <a:lstStyle/>
          <a:p>
            <a:pPr>
              <a:buNone/>
            </a:pPr>
            <a:r>
              <a:rPr lang="en-US">
                <a:ea typeface="+mn-lt"/>
                <a:cs typeface="+mn-lt"/>
              </a:rPr>
              <a:t>Though it is important to not overthink, thinking is still an important aspect in conveying yourself properly to others</a:t>
            </a:r>
          </a:p>
          <a:p>
            <a:pPr marL="0" indent="0">
              <a:buNone/>
            </a:pPr>
            <a:endParaRPr lang="en-US"/>
          </a:p>
        </p:txBody>
      </p:sp>
      <p:pic>
        <p:nvPicPr>
          <p:cNvPr id="4" name="Picture 4" descr="Diagram&#10;&#10;Description automatically generated">
            <a:extLst>
              <a:ext uri="{FF2B5EF4-FFF2-40B4-BE49-F238E27FC236}">
                <a16:creationId xmlns:a16="http://schemas.microsoft.com/office/drawing/2014/main" id="{6B9FACDE-0C62-49D8-BC09-04CC2B954A54}"/>
              </a:ext>
            </a:extLst>
          </p:cNvPr>
          <p:cNvPicPr>
            <a:picLocks noChangeAspect="1"/>
          </p:cNvPicPr>
          <p:nvPr/>
        </p:nvPicPr>
        <p:blipFill>
          <a:blip r:embed="rId2"/>
          <a:stretch>
            <a:fillRect/>
          </a:stretch>
        </p:blipFill>
        <p:spPr>
          <a:xfrm>
            <a:off x="2229633" y="3433697"/>
            <a:ext cx="3588706" cy="2694139"/>
          </a:xfrm>
          <a:prstGeom prst="rect">
            <a:avLst/>
          </a:prstGeom>
        </p:spPr>
      </p:pic>
      <p:pic>
        <p:nvPicPr>
          <p:cNvPr id="5" name="Picture 5">
            <a:extLst>
              <a:ext uri="{FF2B5EF4-FFF2-40B4-BE49-F238E27FC236}">
                <a16:creationId xmlns:a16="http://schemas.microsoft.com/office/drawing/2014/main" id="{E00323B6-C65B-47CD-8513-A869FD8394FB}"/>
              </a:ext>
            </a:extLst>
          </p:cNvPr>
          <p:cNvPicPr>
            <a:picLocks noChangeAspect="1"/>
          </p:cNvPicPr>
          <p:nvPr/>
        </p:nvPicPr>
        <p:blipFill>
          <a:blip r:embed="rId3"/>
          <a:stretch>
            <a:fillRect/>
          </a:stretch>
        </p:blipFill>
        <p:spPr>
          <a:xfrm>
            <a:off x="6645058" y="3388160"/>
            <a:ext cx="3630460" cy="2044091"/>
          </a:xfrm>
          <a:prstGeom prst="rect">
            <a:avLst/>
          </a:prstGeom>
        </p:spPr>
      </p:pic>
    </p:spTree>
    <p:extLst>
      <p:ext uri="{BB962C8B-B14F-4D97-AF65-F5344CB8AC3E}">
        <p14:creationId xmlns:p14="http://schemas.microsoft.com/office/powerpoint/2010/main" val="312861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Part 5</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4098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4B09-1D82-4591-847E-93EDC9EB3060}"/>
              </a:ext>
            </a:extLst>
          </p:cNvPr>
          <p:cNvSpPr>
            <a:spLocks noGrp="1"/>
          </p:cNvSpPr>
          <p:nvPr>
            <p:ph type="title"/>
          </p:nvPr>
        </p:nvSpPr>
        <p:spPr/>
        <p:txBody>
          <a:bodyPr/>
          <a:lstStyle/>
          <a:p>
            <a:r>
              <a:rPr lang="en-HK"/>
              <a:t>Similarities and differences? </a:t>
            </a:r>
            <a:endParaRPr lang="en-US"/>
          </a:p>
        </p:txBody>
      </p:sp>
      <p:sp>
        <p:nvSpPr>
          <p:cNvPr id="3" name="Content Placeholder 2">
            <a:extLst>
              <a:ext uri="{FF2B5EF4-FFF2-40B4-BE49-F238E27FC236}">
                <a16:creationId xmlns:a16="http://schemas.microsoft.com/office/drawing/2014/main" id="{3E34A380-83E1-4C5B-A29C-26E87F40AB7B}"/>
              </a:ext>
            </a:extLst>
          </p:cNvPr>
          <p:cNvSpPr>
            <a:spLocks noGrp="1"/>
          </p:cNvSpPr>
          <p:nvPr>
            <p:ph idx="1"/>
          </p:nvPr>
        </p:nvSpPr>
        <p:spPr/>
        <p:txBody>
          <a:bodyPr numCol="2"/>
          <a:lstStyle/>
          <a:p>
            <a:pPr marL="0" indent="0">
              <a:buNone/>
            </a:pPr>
            <a:r>
              <a:rPr lang="en-US" sz="2400" b="1" cap="none"/>
              <a:t>Similarities:</a:t>
            </a:r>
            <a:r>
              <a:rPr lang="en-US" cap="none"/>
              <a:t> </a:t>
            </a:r>
          </a:p>
          <a:p>
            <a:pPr>
              <a:buFontTx/>
              <a:buChar char="-"/>
            </a:pPr>
            <a:r>
              <a:rPr lang="en-US" cap="none"/>
              <a:t>The skills that have good communication with others</a:t>
            </a:r>
          </a:p>
          <a:p>
            <a:pPr>
              <a:buFontTx/>
              <a:buChar char="-"/>
            </a:pPr>
            <a:r>
              <a:rPr lang="en-US" cap="none"/>
              <a:t>The emotion and behavior control and understanding</a:t>
            </a:r>
          </a:p>
          <a:p>
            <a:pPr>
              <a:buFontTx/>
              <a:buChar char="-"/>
            </a:pPr>
            <a:endParaRPr lang="en-US" cap="none"/>
          </a:p>
          <a:p>
            <a:pPr>
              <a:buFontTx/>
              <a:buChar char="-"/>
            </a:pPr>
            <a:endParaRPr lang="en-US" cap="none"/>
          </a:p>
          <a:p>
            <a:pPr marL="0" indent="0">
              <a:buNone/>
            </a:pPr>
            <a:r>
              <a:rPr lang="en-US" sz="2400" b="1" cap="none"/>
              <a:t>Differences:</a:t>
            </a:r>
          </a:p>
          <a:p>
            <a:pPr>
              <a:buFontTx/>
              <a:buChar char="-"/>
            </a:pPr>
            <a:r>
              <a:rPr lang="en-US" cap="none"/>
              <a:t>First one mention that the meaningful communication ability</a:t>
            </a:r>
          </a:p>
          <a:p>
            <a:pPr>
              <a:buFontTx/>
              <a:buChar char="-"/>
            </a:pPr>
            <a:r>
              <a:rPr lang="en-US" cap="none"/>
              <a:t>Second one mention the knowledge and emotion experience</a:t>
            </a:r>
          </a:p>
          <a:p>
            <a:pPr marL="0" indent="0">
              <a:buNone/>
            </a:pPr>
            <a:endParaRPr lang="en-US" cap="none"/>
          </a:p>
          <a:p>
            <a:pPr marL="0" indent="0">
              <a:buNone/>
            </a:pPr>
            <a:endParaRPr lang="en-US" cap="none"/>
          </a:p>
          <a:p>
            <a:pPr marL="0" indent="0">
              <a:buNone/>
            </a:pPr>
            <a:endParaRPr lang="en-US" cap="none"/>
          </a:p>
        </p:txBody>
      </p:sp>
    </p:spTree>
    <p:extLst>
      <p:ext uri="{BB962C8B-B14F-4D97-AF65-F5344CB8AC3E}">
        <p14:creationId xmlns:p14="http://schemas.microsoft.com/office/powerpoint/2010/main" val="846616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6EF9-B2B5-490B-BDF8-A7C0B95FFF51}"/>
              </a:ext>
            </a:extLst>
          </p:cNvPr>
          <p:cNvSpPr>
            <a:spLocks noGrp="1"/>
          </p:cNvSpPr>
          <p:nvPr>
            <p:ph type="title"/>
          </p:nvPr>
        </p:nvSpPr>
        <p:spPr/>
        <p:txBody>
          <a:bodyPr/>
          <a:lstStyle/>
          <a:p>
            <a:r>
              <a:rPr lang="en-US"/>
              <a:t>R</a:t>
            </a:r>
            <a:r>
              <a:rPr lang="en-US" altLang="zh-CN"/>
              <a:t>eflections</a:t>
            </a:r>
            <a:endParaRPr lang="en-US"/>
          </a:p>
        </p:txBody>
      </p:sp>
      <p:sp>
        <p:nvSpPr>
          <p:cNvPr id="3" name="Content Placeholder 2">
            <a:extLst>
              <a:ext uri="{FF2B5EF4-FFF2-40B4-BE49-F238E27FC236}">
                <a16:creationId xmlns:a16="http://schemas.microsoft.com/office/drawing/2014/main" id="{DCF4989C-0845-4213-B842-97548EEABDCE}"/>
              </a:ext>
            </a:extLst>
          </p:cNvPr>
          <p:cNvSpPr>
            <a:spLocks noGrp="1"/>
          </p:cNvSpPr>
          <p:nvPr>
            <p:ph sz="quarter" idx="13"/>
          </p:nvPr>
        </p:nvSpPr>
        <p:spPr/>
        <p:txBody>
          <a:bodyPr/>
          <a:lstStyle/>
          <a:p>
            <a:pPr marL="0" indent="0">
              <a:buNone/>
            </a:pPr>
            <a:r>
              <a:rPr lang="en-US" cap="none"/>
              <a:t>Social-emotional competence let us have effective communication in our team meeting. Also, we used WhatsApp group and shared PPT to mark sure the quickly solving problem for our presentation. Also, when we have destructive emotions, every team member will help them make sure the feeling is right. </a:t>
            </a:r>
          </a:p>
        </p:txBody>
      </p:sp>
    </p:spTree>
    <p:extLst>
      <p:ext uri="{BB962C8B-B14F-4D97-AF65-F5344CB8AC3E}">
        <p14:creationId xmlns:p14="http://schemas.microsoft.com/office/powerpoint/2010/main" val="4035894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8964A-C98C-4F2F-AEF4-8FE3931A2EEC}"/>
              </a:ext>
            </a:extLst>
          </p:cNvPr>
          <p:cNvSpPr>
            <a:spLocks noGrp="1"/>
          </p:cNvSpPr>
          <p:nvPr>
            <p:ph type="title"/>
          </p:nvPr>
        </p:nvSpPr>
        <p:spPr>
          <a:xfrm>
            <a:off x="595471" y="-500369"/>
            <a:ext cx="10364451" cy="1596177"/>
          </a:xfrm>
        </p:spPr>
        <p:txBody>
          <a:bodyPr/>
          <a:lstStyle/>
          <a:p>
            <a:r>
              <a:rPr lang="en-US">
                <a:ea typeface="+mj-lt"/>
                <a:cs typeface="+mj-lt"/>
              </a:rPr>
              <a:t>reflections</a:t>
            </a:r>
            <a:endParaRPr lang="en-US"/>
          </a:p>
        </p:txBody>
      </p:sp>
      <p:pic>
        <p:nvPicPr>
          <p:cNvPr id="9" name="Picture 9" descr="Diagram&#10;&#10;Description automatically generated">
            <a:extLst>
              <a:ext uri="{FF2B5EF4-FFF2-40B4-BE49-F238E27FC236}">
                <a16:creationId xmlns:a16="http://schemas.microsoft.com/office/drawing/2014/main" id="{E8526CF0-32B0-4A7C-A3C1-68926A358A2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376952" y="534306"/>
            <a:ext cx="6782197" cy="5256894"/>
          </a:xfrm>
        </p:spPr>
      </p:pic>
      <p:sp>
        <p:nvSpPr>
          <p:cNvPr id="10" name="TextBox 9">
            <a:extLst>
              <a:ext uri="{FF2B5EF4-FFF2-40B4-BE49-F238E27FC236}">
                <a16:creationId xmlns:a16="http://schemas.microsoft.com/office/drawing/2014/main" id="{572C18B6-FDC2-4345-AC09-A664AAEB4C0B}"/>
              </a:ext>
            </a:extLst>
          </p:cNvPr>
          <p:cNvSpPr txBox="1"/>
          <p:nvPr/>
        </p:nvSpPr>
        <p:spPr>
          <a:xfrm>
            <a:off x="3881438" y="5791200"/>
            <a:ext cx="4429125" cy="317500"/>
          </a:xfrm>
          <a:prstGeom prst="rect">
            <a:avLst/>
          </a:prstGeom>
        </p:spPr>
        <p:txBody>
          <a:bodyPr>
            <a:normAutofit fontScale="77500" lnSpcReduction="20000"/>
          </a:bodyPr>
          <a:lstStyle/>
          <a:p>
            <a:r>
              <a:rPr lang="en-US">
                <a:hlinkClick r:id="rId3"/>
              </a:rPr>
              <a:t>This Photo</a:t>
            </a:r>
            <a:r>
              <a:rPr lang="en-US"/>
              <a:t> by Unknown author is licensed under </a:t>
            </a:r>
            <a:r>
              <a:rPr lang="en-US">
                <a:hlinkClick r:id="rId4"/>
              </a:rPr>
              <a:t>CC BY-SA</a:t>
            </a:r>
            <a:r>
              <a:rPr lang="en-US"/>
              <a:t>.</a:t>
            </a:r>
          </a:p>
        </p:txBody>
      </p:sp>
    </p:spTree>
    <p:extLst>
      <p:ext uri="{BB962C8B-B14F-4D97-AF65-F5344CB8AC3E}">
        <p14:creationId xmlns:p14="http://schemas.microsoft.com/office/powerpoint/2010/main" val="58273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83955-D335-4A60-9E4B-3680B2AE3465}"/>
              </a:ext>
            </a:extLst>
          </p:cNvPr>
          <p:cNvSpPr>
            <a:spLocks noGrp="1"/>
          </p:cNvSpPr>
          <p:nvPr>
            <p:ph type="title"/>
          </p:nvPr>
        </p:nvSpPr>
        <p:spPr>
          <a:xfrm>
            <a:off x="1438814" y="87376"/>
            <a:ext cx="9367203" cy="1188720"/>
          </a:xfrm>
        </p:spPr>
        <p:txBody>
          <a:bodyPr>
            <a:normAutofit/>
          </a:bodyPr>
          <a:lstStyle/>
          <a:p>
            <a:r>
              <a:rPr lang="en-US"/>
              <a:t>References</a:t>
            </a:r>
          </a:p>
        </p:txBody>
      </p:sp>
      <p:sp>
        <p:nvSpPr>
          <p:cNvPr id="3" name="Content Placeholder 2">
            <a:extLst>
              <a:ext uri="{FF2B5EF4-FFF2-40B4-BE49-F238E27FC236}">
                <a16:creationId xmlns:a16="http://schemas.microsoft.com/office/drawing/2014/main" id="{19601A9E-EB1D-43FF-B555-C234D8BFD386}"/>
              </a:ext>
            </a:extLst>
          </p:cNvPr>
          <p:cNvSpPr>
            <a:spLocks noGrp="1"/>
          </p:cNvSpPr>
          <p:nvPr>
            <p:ph idx="1"/>
          </p:nvPr>
        </p:nvSpPr>
        <p:spPr>
          <a:xfrm>
            <a:off x="1081" y="919210"/>
            <a:ext cx="12011178" cy="6199194"/>
          </a:xfrm>
        </p:spPr>
        <p:txBody>
          <a:bodyPr anchor="t">
            <a:normAutofit fontScale="70000" lnSpcReduction="20000"/>
          </a:bodyPr>
          <a:lstStyle/>
          <a:p>
            <a:pPr marL="0" indent="0">
              <a:buNone/>
            </a:pPr>
            <a:r>
              <a:rPr lang="en-US" sz="1600" cap="none" dirty="0">
                <a:latin typeface="Times New Roman" panose="02020603050405020304" pitchFamily="18" charset="0"/>
                <a:ea typeface="+mn-lt"/>
                <a:cs typeface="Times New Roman" panose="02020603050405020304" pitchFamily="18" charset="0"/>
              </a:rPr>
              <a:t>Goleman, D. (n.d.). </a:t>
            </a:r>
            <a:r>
              <a:rPr lang="en-US" sz="1600" i="1" cap="none" dirty="0">
                <a:latin typeface="Times New Roman" panose="02020603050405020304" pitchFamily="18" charset="0"/>
                <a:ea typeface="+mn-lt"/>
                <a:cs typeface="Times New Roman" panose="02020603050405020304" pitchFamily="18" charset="0"/>
              </a:rPr>
              <a:t>Daniel Goleman quotes (author of Emotional Intelligence) (page 4 of 16). </a:t>
            </a:r>
            <a:r>
              <a:rPr lang="en-US" sz="1600" cap="none" dirty="0">
                <a:latin typeface="Times New Roman" panose="02020603050405020304" pitchFamily="18" charset="0"/>
                <a:ea typeface="+mn-lt"/>
                <a:cs typeface="Times New Roman" panose="02020603050405020304" pitchFamily="18" charset="0"/>
              </a:rPr>
              <a:t>Goodreads. Retrieved November 9, 2021, from https://www.goodreads.com/author/quotes/829.Daniel_Goleman?pag e=4. </a:t>
            </a:r>
          </a:p>
          <a:p>
            <a:pPr marL="0" indent="0">
              <a:buNone/>
            </a:pPr>
            <a:r>
              <a:rPr lang="en-US" sz="1600" cap="none" dirty="0">
                <a:latin typeface="Times New Roman" panose="02020603050405020304" pitchFamily="18" charset="0"/>
                <a:ea typeface="+mn-lt"/>
                <a:cs typeface="Times New Roman" panose="02020603050405020304" pitchFamily="18" charset="0"/>
              </a:rPr>
              <a:t>Goleman, D. (1995). </a:t>
            </a:r>
            <a:r>
              <a:rPr lang="en-US" sz="1600" i="1" cap="none" dirty="0">
                <a:latin typeface="Times New Roman" panose="02020603050405020304" pitchFamily="18" charset="0"/>
                <a:ea typeface="+mn-lt"/>
                <a:cs typeface="Times New Roman" panose="02020603050405020304" pitchFamily="18" charset="0"/>
              </a:rPr>
              <a:t>"Emotional intelligence</a:t>
            </a:r>
            <a:r>
              <a:rPr lang="en-US" sz="1600" cap="none" dirty="0">
                <a:latin typeface="Times New Roman" panose="02020603050405020304" pitchFamily="18" charset="0"/>
                <a:ea typeface="+mn-lt"/>
                <a:cs typeface="Times New Roman" panose="02020603050405020304" pitchFamily="18" charset="0"/>
              </a:rPr>
              <a:t>.</a:t>
            </a:r>
            <a:r>
              <a:rPr lang="en-US" sz="1600" i="1" cap="none" dirty="0">
                <a:latin typeface="Times New Roman" panose="02020603050405020304" pitchFamily="18" charset="0"/>
                <a:ea typeface="+mn-lt"/>
                <a:cs typeface="Times New Roman" panose="02020603050405020304" pitchFamily="18" charset="0"/>
              </a:rPr>
              <a:t>"</a:t>
            </a:r>
            <a:r>
              <a:rPr lang="en-US" sz="1600" cap="none" dirty="0">
                <a:latin typeface="Times New Roman" panose="02020603050405020304" pitchFamily="18" charset="0"/>
                <a:ea typeface="+mn-lt"/>
                <a:cs typeface="Times New Roman" panose="02020603050405020304" pitchFamily="18" charset="0"/>
              </a:rPr>
              <a:t> New York: Bantam Books.</a:t>
            </a:r>
            <a:endParaRPr lang="en-US" sz="1600" cap="none" dirty="0">
              <a:latin typeface="Times New Roman" panose="02020603050405020304" pitchFamily="18" charset="0"/>
              <a:cs typeface="Times New Roman" panose="02020603050405020304" pitchFamily="18" charset="0"/>
            </a:endParaRPr>
          </a:p>
          <a:p>
            <a:pPr marL="0" indent="0">
              <a:buNone/>
            </a:pPr>
            <a:r>
              <a:rPr lang="en-US" sz="1600" cap="none" dirty="0" err="1">
                <a:latin typeface="Times New Roman" panose="02020603050405020304" pitchFamily="18" charset="0"/>
                <a:cs typeface="Times New Roman" panose="02020603050405020304" pitchFamily="18" charset="0"/>
              </a:rPr>
              <a:t>Junge</a:t>
            </a:r>
            <a:r>
              <a:rPr lang="en-US" sz="1600" cap="none" dirty="0">
                <a:latin typeface="Times New Roman" panose="02020603050405020304" pitchFamily="18" charset="0"/>
                <a:cs typeface="Times New Roman" panose="02020603050405020304" pitchFamily="18" charset="0"/>
              </a:rPr>
              <a:t>, C., Valkenburg, P. M., </a:t>
            </a:r>
            <a:r>
              <a:rPr lang="en-US" sz="1600" cap="none" dirty="0" err="1">
                <a:latin typeface="Times New Roman" panose="02020603050405020304" pitchFamily="18" charset="0"/>
                <a:cs typeface="Times New Roman" panose="02020603050405020304" pitchFamily="18" charset="0"/>
              </a:rPr>
              <a:t>Deković</a:t>
            </a:r>
            <a:r>
              <a:rPr lang="en-US" sz="1600" cap="none" dirty="0">
                <a:latin typeface="Times New Roman" panose="02020603050405020304" pitchFamily="18" charset="0"/>
                <a:cs typeface="Times New Roman" panose="02020603050405020304" pitchFamily="18" charset="0"/>
              </a:rPr>
              <a:t>, M., &amp; </a:t>
            </a:r>
            <a:r>
              <a:rPr lang="en-US" sz="1600" cap="none" dirty="0" err="1">
                <a:latin typeface="Times New Roman" panose="02020603050405020304" pitchFamily="18" charset="0"/>
                <a:cs typeface="Times New Roman" panose="02020603050405020304" pitchFamily="18" charset="0"/>
              </a:rPr>
              <a:t>Branje</a:t>
            </a:r>
            <a:r>
              <a:rPr lang="en-US" sz="1600" cap="none" dirty="0">
                <a:latin typeface="Times New Roman" panose="02020603050405020304" pitchFamily="18" charset="0"/>
                <a:cs typeface="Times New Roman" panose="02020603050405020304" pitchFamily="18" charset="0"/>
              </a:rPr>
              <a:t>, S. (2020). </a:t>
            </a:r>
            <a:r>
              <a:rPr lang="en-US" sz="1600" i="1" cap="none" dirty="0">
                <a:latin typeface="Times New Roman" panose="02020603050405020304" pitchFamily="18" charset="0"/>
                <a:cs typeface="Times New Roman" panose="02020603050405020304" pitchFamily="18" charset="0"/>
              </a:rPr>
              <a:t>The building blocks of social competence: Contributions of the Consortium of Individual Development</a:t>
            </a:r>
            <a:r>
              <a:rPr lang="en-US" sz="1600" cap="none" dirty="0">
                <a:latin typeface="Times New Roman" panose="02020603050405020304" pitchFamily="18" charset="0"/>
                <a:cs typeface="Times New Roman" panose="02020603050405020304" pitchFamily="18" charset="0"/>
              </a:rPr>
              <a:t>. In Developmental Cognitive Neuroscience (Vol. 45, p. 100861). Elsevier BV. https://doi.org/10.1016/j.dcn.2020.100861</a:t>
            </a:r>
          </a:p>
          <a:p>
            <a:pPr marL="0" indent="0">
              <a:buNone/>
            </a:pPr>
            <a:r>
              <a:rPr lang="en-US" sz="1600" cap="none" dirty="0">
                <a:latin typeface="Times New Roman" panose="02020603050405020304" pitchFamily="18" charset="0"/>
                <a:cs typeface="Times New Roman" panose="02020603050405020304" pitchFamily="18" charset="0"/>
              </a:rPr>
              <a:t>Mejia, Z. (2017, Aug 29 ). "</a:t>
            </a:r>
            <a:r>
              <a:rPr lang="en-US" sz="1600" i="1" cap="none" dirty="0">
                <a:latin typeface="Times New Roman" panose="02020603050405020304" pitchFamily="18" charset="0"/>
                <a:cs typeface="Times New Roman" panose="02020603050405020304" pitchFamily="18" charset="0"/>
              </a:rPr>
              <a:t>What you can learn from self-made billionaire Elon Musk about emotional intelligence." </a:t>
            </a:r>
            <a:r>
              <a:rPr lang="en-US" sz="1600" cap="none" dirty="0">
                <a:latin typeface="Times New Roman" panose="02020603050405020304" pitchFamily="18" charset="0"/>
                <a:cs typeface="Times New Roman" panose="02020603050405020304" pitchFamily="18" charset="0"/>
              </a:rPr>
              <a:t>from https://www.cnbc.com/2017/08/29/what-you-can-learn-from-elon-musk-about-emotional-intelligence.html</a:t>
            </a:r>
          </a:p>
          <a:p>
            <a:pPr marL="0" indent="0">
              <a:buNone/>
            </a:pPr>
            <a:r>
              <a:rPr lang="en-US" sz="1600" cap="none" dirty="0" err="1">
                <a:latin typeface="Times New Roman" panose="02020603050405020304" pitchFamily="18" charset="0"/>
                <a:cs typeface="Times New Roman" panose="02020603050405020304" pitchFamily="18" charset="0"/>
              </a:rPr>
              <a:t>Raypole</a:t>
            </a:r>
            <a:r>
              <a:rPr lang="en-US" sz="1600" cap="none" dirty="0">
                <a:latin typeface="Times New Roman" panose="02020603050405020304" pitchFamily="18" charset="0"/>
                <a:cs typeface="Times New Roman" panose="02020603050405020304" pitchFamily="18" charset="0"/>
              </a:rPr>
              <a:t>, C. (2020, April 28). </a:t>
            </a:r>
            <a:r>
              <a:rPr lang="en-US" sz="1600" i="1" cap="none" dirty="0">
                <a:latin typeface="Times New Roman" panose="02020603050405020304" pitchFamily="18" charset="0"/>
                <a:cs typeface="Times New Roman" panose="02020603050405020304" pitchFamily="18" charset="0"/>
              </a:rPr>
              <a:t>How to control your emotions: 11 strategies to try. Healthline</a:t>
            </a:r>
            <a:r>
              <a:rPr lang="en-US" sz="1600" cap="none" dirty="0">
                <a:latin typeface="Times New Roman" panose="02020603050405020304" pitchFamily="18" charset="0"/>
                <a:cs typeface="Times New Roman" panose="02020603050405020304" pitchFamily="18" charset="0"/>
              </a:rPr>
              <a:t>. Retrieved November 9, 2021, from https://www.healthline.com/health/how-to-control-your-emotions. </a:t>
            </a:r>
          </a:p>
          <a:p>
            <a:pPr marL="0" indent="0">
              <a:buNone/>
            </a:pPr>
            <a:r>
              <a:rPr lang="en-US" sz="1600" cap="none" dirty="0">
                <a:latin typeface="Times New Roman" panose="02020603050405020304" pitchFamily="18" charset="0"/>
                <a:cs typeface="Times New Roman" panose="02020603050405020304" pitchFamily="18" charset="0"/>
              </a:rPr>
              <a:t>Salovey, P., &amp; Mayer, J. D. (1990). "</a:t>
            </a:r>
            <a:r>
              <a:rPr lang="en-US" sz="1600" i="1" cap="none" dirty="0">
                <a:latin typeface="Times New Roman" panose="02020603050405020304" pitchFamily="18" charset="0"/>
                <a:cs typeface="Times New Roman" panose="02020603050405020304" pitchFamily="18" charset="0"/>
              </a:rPr>
              <a:t>Emotional Intelligence. In Imagination, Cognition and Personality</a:t>
            </a:r>
            <a:r>
              <a:rPr lang="en-US" sz="1600" cap="none" dirty="0">
                <a:latin typeface="Times New Roman" panose="02020603050405020304" pitchFamily="18" charset="0"/>
                <a:cs typeface="Times New Roman" panose="02020603050405020304" pitchFamily="18" charset="0"/>
              </a:rPr>
              <a:t>" (Vol. 9, Issue 3, pp. 185–211). SAGE Publications. https://doi.org/10.2190/dugg-p24e-52wk-6cdg</a:t>
            </a:r>
            <a:endParaRPr lang="en-US" sz="1600" cap="none" dirty="0">
              <a:latin typeface="Times New Roman" panose="02020603050405020304" pitchFamily="18" charset="0"/>
              <a:ea typeface="+mn-lt"/>
              <a:cs typeface="Times New Roman" panose="02020603050405020304" pitchFamily="18" charset="0"/>
            </a:endParaRPr>
          </a:p>
          <a:p>
            <a:pPr marL="0" indent="0">
              <a:buNone/>
            </a:pPr>
            <a:r>
              <a:rPr lang="en-US" sz="1700" cap="none" dirty="0">
                <a:latin typeface="Times New Roman" panose="02020603050405020304" pitchFamily="18" charset="0"/>
                <a:ea typeface="+mn-lt"/>
                <a:cs typeface="Times New Roman" panose="02020603050405020304" pitchFamily="18" charset="0"/>
              </a:rPr>
              <a:t>Sheri Jacobson (2016). "</a:t>
            </a:r>
            <a:r>
              <a:rPr lang="en-US" sz="1700" i="1" cap="none" dirty="0">
                <a:latin typeface="Times New Roman" panose="02020603050405020304" pitchFamily="18" charset="0"/>
                <a:ea typeface="+mn-lt"/>
                <a:cs typeface="Times New Roman" panose="02020603050405020304" pitchFamily="18" charset="0"/>
              </a:rPr>
              <a:t>personal competence</a:t>
            </a:r>
            <a:r>
              <a:rPr lang="en-US" sz="1700" cap="none" dirty="0">
                <a:latin typeface="Times New Roman" panose="02020603050405020304" pitchFamily="18" charset="0"/>
                <a:ea typeface="+mn-lt"/>
                <a:cs typeface="Times New Roman" panose="02020603050405020304" pitchFamily="18" charset="0"/>
              </a:rPr>
              <a:t>" https://www.harleytherapy.co.uk/counselling/emotional-awareness.htm</a:t>
            </a:r>
          </a:p>
          <a:p>
            <a:pPr marL="0" indent="0">
              <a:buNone/>
            </a:pPr>
            <a:r>
              <a:rPr lang="en-US" sz="1600" cap="none" dirty="0">
                <a:latin typeface="Times New Roman" panose="02020603050405020304" pitchFamily="18" charset="0"/>
                <a:ea typeface="+mn-lt"/>
                <a:cs typeface="Times New Roman" panose="02020603050405020304" pitchFamily="18" charset="0"/>
              </a:rPr>
              <a:t>Transforming Education. (2020, September). </a:t>
            </a:r>
            <a:r>
              <a:rPr lang="en-US" sz="1600" i="1" cap="none" dirty="0">
                <a:latin typeface="Times New Roman" panose="02020603050405020304" pitchFamily="18" charset="0"/>
                <a:ea typeface="+mn-lt"/>
                <a:cs typeface="Times New Roman" panose="02020603050405020304" pitchFamily="18" charset="0"/>
              </a:rPr>
              <a:t>Introduction to social awareness - transforming education</a:t>
            </a:r>
            <a:r>
              <a:rPr lang="en-US" sz="1600" cap="none" dirty="0">
                <a:latin typeface="Times New Roman" panose="02020603050405020304" pitchFamily="18" charset="0"/>
                <a:ea typeface="+mn-lt"/>
                <a:cs typeface="Times New Roman" panose="02020603050405020304" pitchFamily="18" charset="0"/>
              </a:rPr>
              <a:t>. Introduction-to-Social-Awareness. Retrieved November 9, 2021, from https://transformingeducation.org/wp-content/uploads/2020/09/Introduction-to-Social-Awareness.pdf.</a:t>
            </a:r>
          </a:p>
          <a:p>
            <a:pPr marL="0" indent="0">
              <a:buNone/>
            </a:pPr>
            <a:r>
              <a:rPr lang="en-US" sz="1600" cap="none" dirty="0">
                <a:latin typeface="Times New Roman" panose="02020603050405020304" pitchFamily="18" charset="0"/>
                <a:ea typeface="+mn-lt"/>
                <a:cs typeface="Times New Roman" panose="02020603050405020304" pitchFamily="18" charset="0"/>
              </a:rPr>
              <a:t>Tripathy, Dr. (2018). "EMOTIONAL INTELLIGENCE: AN OVERVIEW." LAMBERT Academic Publishing</a:t>
            </a:r>
            <a:endParaRPr lang="en-US" sz="1600" cap="none" dirty="0">
              <a:latin typeface="Times New Roman" panose="02020603050405020304" pitchFamily="18" charset="0"/>
              <a:cs typeface="Times New Roman" panose="02020603050405020304" pitchFamily="18" charset="0"/>
            </a:endParaRPr>
          </a:p>
          <a:p>
            <a:pPr marL="0" indent="0">
              <a:buNone/>
            </a:pPr>
            <a:r>
              <a:rPr lang="en-US" sz="1600" cap="none" dirty="0">
                <a:latin typeface="Times New Roman" panose="02020603050405020304" pitchFamily="18" charset="0"/>
                <a:cs typeface="Times New Roman" panose="02020603050405020304" pitchFamily="18" charset="0"/>
              </a:rPr>
              <a:t>University of South Florida (n.d.)WHAT IS SELF-CONFIDENCE? </a:t>
            </a:r>
            <a:r>
              <a:rPr lang="en-US" sz="1600" cap="none" dirty="0">
                <a:solidFill>
                  <a:srgbClr val="ED87A6"/>
                </a:solidFill>
                <a:latin typeface="Times New Roman" panose="02020603050405020304" pitchFamily="18" charset="0"/>
                <a:cs typeface="Times New Roman" panose="02020603050405020304" pitchFamily="18" charset="0"/>
              </a:rPr>
              <a:t>https://www.usf.edu/student-affairs/counseling-center/top-concerns/what-is-self-confidence.aspx</a:t>
            </a:r>
            <a:endParaRPr lang="en-US" sz="1600" cap="none" dirty="0">
              <a:latin typeface="Times New Roman" panose="02020603050405020304" pitchFamily="18" charset="0"/>
              <a:ea typeface="+mn-lt"/>
              <a:cs typeface="Times New Roman" panose="02020603050405020304" pitchFamily="18" charset="0"/>
            </a:endParaRPr>
          </a:p>
          <a:p>
            <a:pPr>
              <a:buNone/>
            </a:pPr>
            <a:r>
              <a:rPr lang="en-US" sz="1600" cap="none" dirty="0">
                <a:latin typeface="Times New Roman" panose="02020603050405020304" pitchFamily="18" charset="0"/>
                <a:cs typeface="Times New Roman" panose="02020603050405020304" pitchFamily="18" charset="0"/>
              </a:rPr>
              <a:t>Virtual Lab School. "Promoting Children's Social Skills and Emotional Competence." Promoting Children's Social Skills and Emotional Competence. from https://www.virtuallabschool.org/preschool/child-abuse-prevention/lesson-3</a:t>
            </a:r>
          </a:p>
          <a:p>
            <a:pPr marL="0" indent="0">
              <a:buNone/>
            </a:pPr>
            <a:r>
              <a:rPr lang="en-US" sz="1600" cap="none" dirty="0" err="1">
                <a:latin typeface="Times New Roman" panose="02020603050405020304" pitchFamily="18" charset="0"/>
                <a:cs typeface="Times New Roman" panose="02020603050405020304" pitchFamily="18" charset="0"/>
              </a:rPr>
              <a:t>Zsolnai</a:t>
            </a:r>
            <a:r>
              <a:rPr lang="en-US" sz="1600" cap="none" dirty="0">
                <a:latin typeface="Times New Roman" panose="02020603050405020304" pitchFamily="18" charset="0"/>
                <a:cs typeface="Times New Roman" panose="02020603050405020304" pitchFamily="18" charset="0"/>
              </a:rPr>
              <a:t>, A. (2015). </a:t>
            </a:r>
            <a:r>
              <a:rPr lang="en-US" sz="1600" i="1" cap="none" dirty="0">
                <a:latin typeface="Times New Roman" panose="02020603050405020304" pitchFamily="18" charset="0"/>
                <a:cs typeface="Times New Roman" panose="02020603050405020304" pitchFamily="18" charset="0"/>
              </a:rPr>
              <a:t>Social and emotional competence</a:t>
            </a:r>
            <a:r>
              <a:rPr lang="en-US" sz="1600" cap="none" dirty="0">
                <a:latin typeface="Times New Roman" panose="02020603050405020304" pitchFamily="18" charset="0"/>
                <a:cs typeface="Times New Roman" panose="02020603050405020304" pitchFamily="18" charset="0"/>
              </a:rPr>
              <a:t>. Hungarian Educational Research Journal, 5(1), 1-10, https://doi.org/10.14413/herj.2015.01.01</a:t>
            </a:r>
          </a:p>
          <a:p>
            <a:pPr marL="0" indent="0">
              <a:buNone/>
            </a:pPr>
            <a:endParaRPr lang="en-US" sz="1600" cap="none" dirty="0">
              <a:latin typeface="Times New Roman" panose="02020603050405020304" pitchFamily="18" charset="0"/>
              <a:cs typeface="Times New Roman" panose="02020603050405020304" pitchFamily="18" charset="0"/>
            </a:endParaRPr>
          </a:p>
          <a:p>
            <a:pPr marL="0" indent="0">
              <a:buNone/>
            </a:pPr>
            <a:endParaRPr lang="en-US" sz="1200" cap="none" dirty="0">
              <a:latin typeface="Times New Roman" panose="02020603050405020304" pitchFamily="18" charset="0"/>
              <a:cs typeface="Times New Roman" panose="02020603050405020304" pitchFamily="18" charset="0"/>
            </a:endParaRPr>
          </a:p>
          <a:p>
            <a:pPr marL="0" indent="0">
              <a:buNone/>
            </a:pPr>
            <a:endParaRPr lang="en-US" sz="1200" cap="none" dirty="0">
              <a:latin typeface="Times New Roman" panose="02020603050405020304" pitchFamily="18" charset="0"/>
              <a:cs typeface="Times New Roman" panose="02020603050405020304" pitchFamily="18" charset="0"/>
            </a:endParaRPr>
          </a:p>
          <a:p>
            <a:pPr marL="0" indent="0">
              <a:buNone/>
            </a:pPr>
            <a:endParaRPr lang="en-US" sz="1200" cap="none" dirty="0">
              <a:latin typeface="Times New Roman" panose="02020603050405020304" pitchFamily="18" charset="0"/>
              <a:cs typeface="Times New Roman" panose="02020603050405020304" pitchFamily="18" charset="0"/>
            </a:endParaRPr>
          </a:p>
          <a:p>
            <a:pPr marL="0" indent="0">
              <a:buNone/>
            </a:pPr>
            <a:r>
              <a:rPr lang="en-US" sz="2400" cap="none" dirty="0"/>
              <a:t>	</a:t>
            </a:r>
          </a:p>
          <a:p>
            <a:pPr marL="0" indent="0">
              <a:buNone/>
            </a:pPr>
            <a:endParaRPr lang="en-US" sz="2400" cap="none" dirty="0"/>
          </a:p>
        </p:txBody>
      </p:sp>
    </p:spTree>
    <p:extLst>
      <p:ext uri="{BB962C8B-B14F-4D97-AF65-F5344CB8AC3E}">
        <p14:creationId xmlns:p14="http://schemas.microsoft.com/office/powerpoint/2010/main" val="588476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EE45-046E-4056-A7A8-AD6A679053AA}"/>
              </a:ext>
            </a:extLst>
          </p:cNvPr>
          <p:cNvSpPr>
            <a:spLocks noGrp="1"/>
          </p:cNvSpPr>
          <p:nvPr>
            <p:ph type="title"/>
          </p:nvPr>
        </p:nvSpPr>
        <p:spPr/>
        <p:txBody>
          <a:bodyPr/>
          <a:lstStyle/>
          <a:p>
            <a:r>
              <a:rPr lang="en-US"/>
              <a:t>P</a:t>
            </a:r>
            <a:r>
              <a:rPr lang="en-US" altLang="zh-CN"/>
              <a:t>hoto Refence</a:t>
            </a:r>
            <a:endParaRPr lang="en-US"/>
          </a:p>
        </p:txBody>
      </p:sp>
      <p:sp>
        <p:nvSpPr>
          <p:cNvPr id="3" name="Content Placeholder 2">
            <a:extLst>
              <a:ext uri="{FF2B5EF4-FFF2-40B4-BE49-F238E27FC236}">
                <a16:creationId xmlns:a16="http://schemas.microsoft.com/office/drawing/2014/main" id="{3A71601C-BB56-4341-B938-E7848DA69485}"/>
              </a:ext>
            </a:extLst>
          </p:cNvPr>
          <p:cNvSpPr>
            <a:spLocks noGrp="1"/>
          </p:cNvSpPr>
          <p:nvPr>
            <p:ph idx="1"/>
          </p:nvPr>
        </p:nvSpPr>
        <p:spPr/>
        <p:txBody>
          <a:bodyPr/>
          <a:lstStyle/>
          <a:p>
            <a:pPr marL="0" indent="0">
              <a:buNone/>
            </a:pPr>
            <a:r>
              <a:rPr lang="en-US" sz="1200" cap="none" dirty="0">
                <a:latin typeface="Times New Roman" panose="02020603050405020304" pitchFamily="18" charset="0"/>
                <a:cs typeface="Times New Roman" panose="02020603050405020304" pitchFamily="18" charset="0"/>
              </a:rPr>
              <a:t>Baum, D. (2021). </a:t>
            </a:r>
            <a:r>
              <a:rPr lang="en-US" sz="1200" i="1" cap="none" dirty="0">
                <a:latin typeface="Times New Roman" panose="02020603050405020304" pitchFamily="18" charset="0"/>
                <a:cs typeface="Times New Roman" panose="02020603050405020304" pitchFamily="18" charset="0"/>
              </a:rPr>
              <a:t>How Emotion Influences Buying Behavior.</a:t>
            </a:r>
            <a:r>
              <a:rPr lang="en-US" sz="1200" cap="none" dirty="0">
                <a:latin typeface="Times New Roman" panose="02020603050405020304" pitchFamily="18" charset="0"/>
                <a:cs typeface="Times New Roman" panose="02020603050405020304" pitchFamily="18" charset="0"/>
              </a:rPr>
              <a:t> photograph. Retrieved from https://www.impactplus.com/blog/emotion-influence-buying-behavior. </a:t>
            </a:r>
          </a:p>
          <a:p>
            <a:pPr marL="0" indent="0">
              <a:buNone/>
            </a:pPr>
            <a:r>
              <a:rPr lang="en-US" sz="1200" i="1" cap="none" dirty="0">
                <a:latin typeface="Times New Roman" panose="02020603050405020304" pitchFamily="18" charset="0"/>
                <a:cs typeface="Times New Roman" panose="02020603050405020304" pitchFamily="18" charset="0"/>
              </a:rPr>
              <a:t>Elon Musk tweeted that he will abide by the results of the poll, whichever way it goes.</a:t>
            </a:r>
            <a:r>
              <a:rPr lang="en-US" sz="1200" cap="none" dirty="0">
                <a:latin typeface="Times New Roman" panose="02020603050405020304" pitchFamily="18" charset="0"/>
                <a:cs typeface="Times New Roman" panose="02020603050405020304" pitchFamily="18" charset="0"/>
              </a:rPr>
              <a:t> (2021). Elon Musk Leaves Fate Of His $21 Billion Tesla Stock On Twitter Poll. photograph. Retrieved from https://www.ndtv.com/world-news/elon-musk-leaves-fate-of-10-of-his-tesla-stock-worth-21-billion-on-twitter-poll-2601604.</a:t>
            </a:r>
          </a:p>
          <a:p>
            <a:pPr marL="0" indent="0">
              <a:buNone/>
            </a:pPr>
            <a:r>
              <a:rPr lang="en-US" sz="1200" cap="none" dirty="0">
                <a:latin typeface="Times New Roman" panose="02020603050405020304" pitchFamily="18" charset="0"/>
                <a:cs typeface="Times New Roman" panose="02020603050405020304" pitchFamily="18" charset="0"/>
              </a:rPr>
              <a:t>Fallon, P. (n.d.). </a:t>
            </a:r>
            <a:r>
              <a:rPr lang="en-US" sz="1200" i="1" cap="none" dirty="0">
                <a:latin typeface="Times New Roman" panose="02020603050405020304" pitchFamily="18" charset="0"/>
                <a:cs typeface="Times New Roman" panose="02020603050405020304" pitchFamily="18" charset="0"/>
              </a:rPr>
              <a:t>Tesla Motors </a:t>
            </a:r>
            <a:r>
              <a:rPr lang="en-US" sz="1200" i="1" cap="none" dirty="0" err="1">
                <a:latin typeface="Times New Roman" panose="02020603050405020304" pitchFamily="18" charset="0"/>
                <a:cs typeface="Times New Roman" panose="02020603050405020304" pitchFamily="18" charset="0"/>
              </a:rPr>
              <a:t>Ceo</a:t>
            </a:r>
            <a:r>
              <a:rPr lang="en-US" sz="1200" i="1" cap="none" dirty="0">
                <a:latin typeface="Times New Roman" panose="02020603050405020304" pitchFamily="18" charset="0"/>
                <a:cs typeface="Times New Roman" panose="02020603050405020304" pitchFamily="18" charset="0"/>
              </a:rPr>
              <a:t> Elon Musk</a:t>
            </a:r>
            <a:r>
              <a:rPr lang="en-US" sz="1200" cap="none" dirty="0">
                <a:latin typeface="Times New Roman" panose="02020603050405020304" pitchFamily="18" charset="0"/>
                <a:cs typeface="Times New Roman" panose="02020603050405020304" pitchFamily="18" charset="0"/>
              </a:rPr>
              <a:t>. Elon Musk Says Tesla Vehicles Will Drive Themselves in Two Years. photograph. Retrieved from https://fortune.com/2015/12/21/elon-musk-interview/.</a:t>
            </a:r>
          </a:p>
          <a:p>
            <a:pPr marL="0" indent="0">
              <a:buNone/>
            </a:pPr>
            <a:endParaRPr lang="en-US" sz="12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310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992B-0726-4DF9-991E-A40461997883}"/>
              </a:ext>
            </a:extLst>
          </p:cNvPr>
          <p:cNvSpPr>
            <a:spLocks noGrp="1"/>
          </p:cNvSpPr>
          <p:nvPr>
            <p:ph type="title"/>
          </p:nvPr>
        </p:nvSpPr>
        <p:spPr/>
        <p:txBody>
          <a:bodyPr/>
          <a:lstStyle/>
          <a:p>
            <a:r>
              <a:rPr lang="en-US"/>
              <a:t>OWN GROUP DEFEFINATION</a:t>
            </a:r>
          </a:p>
        </p:txBody>
      </p:sp>
      <p:sp>
        <p:nvSpPr>
          <p:cNvPr id="3" name="Content Placeholder 2">
            <a:extLst>
              <a:ext uri="{FF2B5EF4-FFF2-40B4-BE49-F238E27FC236}">
                <a16:creationId xmlns:a16="http://schemas.microsoft.com/office/drawing/2014/main" id="{31D6AF3B-47EC-4697-B9DC-5CDCACAF0A62}"/>
              </a:ext>
            </a:extLst>
          </p:cNvPr>
          <p:cNvSpPr>
            <a:spLocks noGrp="1"/>
          </p:cNvSpPr>
          <p:nvPr>
            <p:ph idx="1"/>
          </p:nvPr>
        </p:nvSpPr>
        <p:spPr>
          <a:xfrm>
            <a:off x="913773" y="2021653"/>
            <a:ext cx="10364452" cy="3424107"/>
          </a:xfrm>
        </p:spPr>
        <p:txBody>
          <a:bodyPr>
            <a:normAutofit/>
          </a:bodyPr>
          <a:lstStyle/>
          <a:p>
            <a:pPr>
              <a:buFontTx/>
              <a:buChar char="-"/>
            </a:pPr>
            <a:r>
              <a:rPr lang="en-US" sz="2400" cap="none">
                <a:latin typeface="Cascadia Code" panose="020B0609020000020004" pitchFamily="49" charset="0"/>
                <a:ea typeface="Cascadia Code" panose="020B0609020000020004" pitchFamily="49" charset="0"/>
                <a:cs typeface="Cascadia Code" panose="020B0609020000020004" pitchFamily="49" charset="0"/>
              </a:rPr>
              <a:t>Solving problem skills</a:t>
            </a:r>
          </a:p>
          <a:p>
            <a:pPr>
              <a:buFontTx/>
              <a:buChar char="-"/>
            </a:pPr>
            <a:r>
              <a:rPr lang="en-US" sz="2400" cap="none">
                <a:latin typeface="Cascadia Code" panose="020B0609020000020004" pitchFamily="49" charset="0"/>
                <a:ea typeface="Cascadia Code" panose="020B0609020000020004" pitchFamily="49" charset="0"/>
                <a:cs typeface="Cascadia Code" panose="020B0609020000020004" pitchFamily="49" charset="0"/>
              </a:rPr>
              <a:t>Manage their own emotion and behavior, also can </a:t>
            </a:r>
          </a:p>
          <a:p>
            <a:pPr>
              <a:buFontTx/>
              <a:buChar char="-"/>
            </a:pPr>
            <a:r>
              <a:rPr lang="en-US" sz="2400" cap="none">
                <a:latin typeface="Cascadia Code" panose="020B0609020000020004" pitchFamily="49" charset="0"/>
                <a:ea typeface="Cascadia Code" panose="020B0609020000020004" pitchFamily="49" charset="0"/>
                <a:cs typeface="Cascadia Code" panose="020B0609020000020004" pitchFamily="49" charset="0"/>
              </a:rPr>
              <a:t>Have high communication effective to other people</a:t>
            </a:r>
          </a:p>
          <a:p>
            <a:pPr marL="0" indent="0">
              <a:buNone/>
            </a:pPr>
            <a:r>
              <a:rPr lang="en-US" sz="2400" cap="none">
                <a:latin typeface="Cascadia Code" panose="020B0609020000020004" pitchFamily="49" charset="0"/>
                <a:ea typeface="Cascadia Code" panose="020B0609020000020004" pitchFamily="49" charset="0"/>
                <a:cs typeface="Cascadia Code" panose="020B0609020000020004" pitchFamily="49" charset="0"/>
              </a:rPr>
              <a:t>(application in speaking, playing, or working with others)</a:t>
            </a:r>
          </a:p>
        </p:txBody>
      </p:sp>
    </p:spTree>
    <p:extLst>
      <p:ext uri="{BB962C8B-B14F-4D97-AF65-F5344CB8AC3E}">
        <p14:creationId xmlns:p14="http://schemas.microsoft.com/office/powerpoint/2010/main" val="977595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1032" name="Picture 2">
            <a:extLst>
              <a:ext uri="{FF2B5EF4-FFF2-40B4-BE49-F238E27FC236}">
                <a16:creationId xmlns:a16="http://schemas.microsoft.com/office/drawing/2014/main" id="{6717B2CD-BA56-4EFA-A0EE-BF843E5555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6">
            <a:extLst>
              <a:ext uri="{FF2B5EF4-FFF2-40B4-BE49-F238E27FC236}">
                <a16:creationId xmlns:a16="http://schemas.microsoft.com/office/drawing/2014/main" id="{91A51ADE-02B6-4DA7-8898-788E5BFEF7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34" name="Rectangle 78">
            <a:extLst>
              <a:ext uri="{FF2B5EF4-FFF2-40B4-BE49-F238E27FC236}">
                <a16:creationId xmlns:a16="http://schemas.microsoft.com/office/drawing/2014/main" id="{61FE84E2-F484-4828-BB2D-95380728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5" name="Picture 2">
            <a:extLst>
              <a:ext uri="{FF2B5EF4-FFF2-40B4-BE49-F238E27FC236}">
                <a16:creationId xmlns:a16="http://schemas.microsoft.com/office/drawing/2014/main" id="{C597C7AC-621E-4978-B51C-A6B75AC29C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Elon Musk&amp;#39;s early morning SpaceX all-hands meeting says about him">
            <a:extLst>
              <a:ext uri="{FF2B5EF4-FFF2-40B4-BE49-F238E27FC236}">
                <a16:creationId xmlns:a16="http://schemas.microsoft.com/office/drawing/2014/main" id="{F2C044DE-3590-411E-9D68-ACFF99E1F8BC}"/>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37619" r="22865" b="-1"/>
          <a:stretch/>
        </p:blipFill>
        <p:spPr bwMode="auto">
          <a:xfrm>
            <a:off x="20" y="10"/>
            <a:ext cx="4059916"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伊隆·马斯克- 维基百科，自由的百科全书">
            <a:extLst>
              <a:ext uri="{FF2B5EF4-FFF2-40B4-BE49-F238E27FC236}">
                <a16:creationId xmlns:a16="http://schemas.microsoft.com/office/drawing/2014/main" id="{B29EA3E8-15A9-421C-8FC8-52AC929C12BD}"/>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3289" r="8158"/>
          <a:stretch/>
        </p:blipFill>
        <p:spPr bwMode="auto">
          <a:xfrm>
            <a:off x="4059936" y="-317"/>
            <a:ext cx="405373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on Musk, Tesla Pushing Factory Workers to Brink With Overtime | Observer">
            <a:extLst>
              <a:ext uri="{FF2B5EF4-FFF2-40B4-BE49-F238E27FC236}">
                <a16:creationId xmlns:a16="http://schemas.microsoft.com/office/drawing/2014/main" id="{3A463DE9-8472-42F1-A199-B6609DF1F91E}"/>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l="26433" r="32682" b="-1"/>
          <a:stretch/>
        </p:blipFill>
        <p:spPr bwMode="auto">
          <a:xfrm>
            <a:off x="8113674" y="-317"/>
            <a:ext cx="407832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6" name="Rounded Rectangle 13">
            <a:extLst>
              <a:ext uri="{FF2B5EF4-FFF2-40B4-BE49-F238E27FC236}">
                <a16:creationId xmlns:a16="http://schemas.microsoft.com/office/drawing/2014/main" id="{E62BA847-7FC8-436F-96BE-F060DD926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484672" y="2001787"/>
            <a:ext cx="9222658" cy="2854426"/>
          </a:xfrm>
          <a:prstGeom prst="roundRect">
            <a:avLst>
              <a:gd name="adj" fmla="val 4333"/>
            </a:avLst>
          </a:prstGeom>
          <a:solidFill>
            <a:srgbClr val="000001">
              <a:alpha val="85098"/>
            </a:srgbClr>
          </a:solidFill>
          <a:ln w="82550">
            <a:solidFill>
              <a:srgbClr val="EAEAEA"/>
            </a:solidFill>
          </a:ln>
          <a:scene3d>
            <a:camera prst="orthographicFront"/>
            <a:lightRig rig="threePt" dir="t"/>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7" name="Picture 84">
            <a:extLst>
              <a:ext uri="{FF2B5EF4-FFF2-40B4-BE49-F238E27FC236}">
                <a16:creationId xmlns:a16="http://schemas.microsoft.com/office/drawing/2014/main" id="{5759F835-D312-45F7-82AF-25FF92A700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8845833E-9DEF-4EC6-86C1-2894264E221A}"/>
              </a:ext>
            </a:extLst>
          </p:cNvPr>
          <p:cNvSpPr>
            <a:spLocks noGrp="1"/>
          </p:cNvSpPr>
          <p:nvPr>
            <p:ph idx="1"/>
          </p:nvPr>
        </p:nvSpPr>
        <p:spPr>
          <a:xfrm>
            <a:off x="1751012" y="3692014"/>
            <a:ext cx="8689976" cy="879985"/>
          </a:xfrm>
        </p:spPr>
        <p:txBody>
          <a:bodyPr vert="horz" lIns="91440" tIns="45720" rIns="91440" bIns="45720" rtlCol="0">
            <a:normAutofit/>
          </a:bodyPr>
          <a:lstStyle/>
          <a:p>
            <a:pPr marL="0" indent="0" algn="ctr">
              <a:buNone/>
            </a:pPr>
            <a:r>
              <a:rPr lang="en-US" sz="2200" b="1">
                <a:solidFill>
                  <a:schemeClr val="bg1"/>
                </a:solidFill>
              </a:rPr>
              <a:t>Elon Musk</a:t>
            </a:r>
          </a:p>
        </p:txBody>
      </p:sp>
      <p:sp>
        <p:nvSpPr>
          <p:cNvPr id="2" name="Title 1">
            <a:extLst>
              <a:ext uri="{FF2B5EF4-FFF2-40B4-BE49-F238E27FC236}">
                <a16:creationId xmlns:a16="http://schemas.microsoft.com/office/drawing/2014/main" id="{65F303C2-CB49-4799-8914-6A744E1DCBAA}"/>
              </a:ext>
            </a:extLst>
          </p:cNvPr>
          <p:cNvSpPr>
            <a:spLocks noGrp="1"/>
          </p:cNvSpPr>
          <p:nvPr>
            <p:ph type="title"/>
          </p:nvPr>
        </p:nvSpPr>
        <p:spPr>
          <a:xfrm>
            <a:off x="1751012" y="2271826"/>
            <a:ext cx="8689976" cy="1343986"/>
          </a:xfrm>
        </p:spPr>
        <p:txBody>
          <a:bodyPr vert="horz" lIns="91440" tIns="45720" rIns="91440" bIns="45720" rtlCol="0" anchor="b">
            <a:normAutofit/>
          </a:bodyPr>
          <a:lstStyle/>
          <a:p>
            <a:r>
              <a:rPr lang="en-US" sz="4100">
                <a:solidFill>
                  <a:schemeClr val="bg1"/>
                </a:solidFill>
              </a:rPr>
              <a:t>The identified leader of social Emotion Competence we choose</a:t>
            </a:r>
          </a:p>
        </p:txBody>
      </p:sp>
    </p:spTree>
    <p:extLst>
      <p:ext uri="{BB962C8B-B14F-4D97-AF65-F5344CB8AC3E}">
        <p14:creationId xmlns:p14="http://schemas.microsoft.com/office/powerpoint/2010/main" val="663892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CE024-0461-462A-AA98-9BA53CE3AE03}"/>
              </a:ext>
            </a:extLst>
          </p:cNvPr>
          <p:cNvSpPr>
            <a:spLocks noGrp="1"/>
          </p:cNvSpPr>
          <p:nvPr>
            <p:ph type="title"/>
          </p:nvPr>
        </p:nvSpPr>
        <p:spPr/>
        <p:txBody>
          <a:bodyPr/>
          <a:lstStyle/>
          <a:p>
            <a:r>
              <a:rPr lang="en-US"/>
              <a:t>The Identified leader OF social Emotion Competence </a:t>
            </a:r>
            <a:r>
              <a:rPr lang="en-US" b="1"/>
              <a:t>Elon musk</a:t>
            </a:r>
          </a:p>
        </p:txBody>
      </p:sp>
      <p:sp>
        <p:nvSpPr>
          <p:cNvPr id="3" name="Content Placeholder 2">
            <a:extLst>
              <a:ext uri="{FF2B5EF4-FFF2-40B4-BE49-F238E27FC236}">
                <a16:creationId xmlns:a16="http://schemas.microsoft.com/office/drawing/2014/main" id="{D90BD6A4-978A-4D9F-A041-039231FCF1ED}"/>
              </a:ext>
            </a:extLst>
          </p:cNvPr>
          <p:cNvSpPr>
            <a:spLocks noGrp="1"/>
          </p:cNvSpPr>
          <p:nvPr>
            <p:ph idx="1"/>
          </p:nvPr>
        </p:nvSpPr>
        <p:spPr/>
        <p:txBody>
          <a:bodyPr/>
          <a:lstStyle/>
          <a:p>
            <a:pPr>
              <a:buFontTx/>
              <a:buChar char="-"/>
            </a:pPr>
            <a:r>
              <a:rPr lang="en-US" cap="none"/>
              <a:t>Elon Musk care about his employees and customers, sometimes even in the midnight, he also help Tesla customers to deal with some problems (Mejia, 2017, para. 2).</a:t>
            </a:r>
          </a:p>
          <a:p>
            <a:pPr>
              <a:buFontTx/>
              <a:buChar char="-"/>
            </a:pPr>
            <a:r>
              <a:rPr lang="en-US" cap="none"/>
              <a:t>Tesla manufacturing factory had high injury rates that he knows, so he sent an email to all the employees immediately (Mejia, 2017, para. 2). </a:t>
            </a:r>
          </a:p>
        </p:txBody>
      </p:sp>
    </p:spTree>
    <p:extLst>
      <p:ext uri="{BB962C8B-B14F-4D97-AF65-F5344CB8AC3E}">
        <p14:creationId xmlns:p14="http://schemas.microsoft.com/office/powerpoint/2010/main" val="3162285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TotalTime>
  <Words>3104</Words>
  <Application>Microsoft Office PowerPoint</Application>
  <PresentationFormat>Widescreen</PresentationFormat>
  <Paragraphs>359</Paragraphs>
  <Slides>63</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Arial,Sans-Serif</vt:lpstr>
      <vt:lpstr>Helvetica Neue</vt:lpstr>
      <vt:lpstr>Arial</vt:lpstr>
      <vt:lpstr>Calibri</vt:lpstr>
      <vt:lpstr>Cascadia Code</vt:lpstr>
      <vt:lpstr>Times New Roman</vt:lpstr>
      <vt:lpstr>TW Cen MT</vt:lpstr>
      <vt:lpstr>TW Cen MT</vt:lpstr>
      <vt:lpstr>Wingdings</vt:lpstr>
      <vt:lpstr>Droplet</vt:lpstr>
      <vt:lpstr>social  emotional competence</vt:lpstr>
      <vt:lpstr>Part 1 --- Story about social emotional competence</vt:lpstr>
      <vt:lpstr>Social-Emotional Competence  (Academic Definition)</vt:lpstr>
      <vt:lpstr>Social-Emotional Competence  (Academic Definition)</vt:lpstr>
      <vt:lpstr>Social-Emotional Competence  (Academic Definition)</vt:lpstr>
      <vt:lpstr>Similarities and differences? </vt:lpstr>
      <vt:lpstr>OWN GROUP DEFEFINATION</vt:lpstr>
      <vt:lpstr>The identified leader of social Emotion Competence we choose</vt:lpstr>
      <vt:lpstr>The Identified leader OF social Emotion Competence Elon musk</vt:lpstr>
      <vt:lpstr>The Part of Letter Elon musk wrote to Employees</vt:lpstr>
      <vt:lpstr>Why we choose elon musk?</vt:lpstr>
      <vt:lpstr>Part 2</vt:lpstr>
      <vt:lpstr>theory demonstration</vt:lpstr>
      <vt:lpstr>GOLEMAN'S MODEL OF EMOTIONAL INTELLIGENCE</vt:lpstr>
      <vt:lpstr>Personal competence</vt:lpstr>
      <vt:lpstr>Illustration OF EMOTIONAL AWARENESS IN OUR DAILY LIFE </vt:lpstr>
      <vt:lpstr>Why should we apply Emotional Awareness in our daily life ?</vt:lpstr>
      <vt:lpstr>PERSONAL COMPETENCE </vt:lpstr>
      <vt:lpstr>Illustration OF Self-Confidence IN OUR DAILY LIFE </vt:lpstr>
      <vt:lpstr>WHY SHOULD WE APPLY Self-Confidence IN OUR DAILY LIFE ? </vt:lpstr>
      <vt:lpstr>SOCIAL COMPETENCE </vt:lpstr>
      <vt:lpstr>Social competence</vt:lpstr>
      <vt:lpstr>Social competence</vt:lpstr>
      <vt:lpstr>SOCIAL AWARENESS</vt:lpstr>
      <vt:lpstr>ILLUSTRATION OF SOCIAL AWARENESS  IN OUR DAILY LIFE </vt:lpstr>
      <vt:lpstr>Benefits OF SOCIAL AWARENESS</vt:lpstr>
      <vt:lpstr>Pros OF SOCIAL EMOTIONAL COMPETENCE</vt:lpstr>
      <vt:lpstr>cons of Social Emotional competence</vt:lpstr>
      <vt:lpstr>Part 3</vt:lpstr>
      <vt:lpstr>How elon achieve  social emotional competence?</vt:lpstr>
      <vt:lpstr>HOW ELON ACHIEVE  SOCIAL EMOTIONAL COMPETENCE?</vt:lpstr>
      <vt:lpstr>HOW ELON ACHIEVE SOCIAL EMOTIONAL COMPETENCE?</vt:lpstr>
      <vt:lpstr>HOW ELON ACHIEVE  SOCIAL EMOTIONAL COMPETENCE?</vt:lpstr>
      <vt:lpstr>HOW ELON ACHIEVE  SOCIAL EMOTIONAL COMPETENCE?</vt:lpstr>
      <vt:lpstr>HOW ELON ACHIEVE  SOCIAL EMOTIONAL COMPETENCE?</vt:lpstr>
      <vt:lpstr>HOW ELON ACHIEVE  SOCIAL EMOTIONAL COMPETENCE?</vt:lpstr>
      <vt:lpstr>HOW ELON ACHIEVE  SOCIAL EMOTIONAL COMPETENCE?</vt:lpstr>
      <vt:lpstr>HOW ELON ACHIEVE  SOCIAL EMOTIONAL COMPETENCE?</vt:lpstr>
      <vt:lpstr>HOW ELON ACHIEVE  SOCIAL EMOTIONAL COMPETENCE?</vt:lpstr>
      <vt:lpstr>My unterstanding to  socail emotional competence (SeC)</vt:lpstr>
      <vt:lpstr>How sec helps us in our life?</vt:lpstr>
      <vt:lpstr>How sec helps us in our life?</vt:lpstr>
      <vt:lpstr>How sec helps us in our life?</vt:lpstr>
      <vt:lpstr>Part 4</vt:lpstr>
      <vt:lpstr>APPLY Personal COMPETENCE INTO OUR OWN LIVES</vt:lpstr>
      <vt:lpstr>GOLEMAN'S MODEL OF EI</vt:lpstr>
      <vt:lpstr>APPLY PERSONAL COMPETENCE  INTO OUR OWN LIVES</vt:lpstr>
      <vt:lpstr>PERSONAL COMPETENCE</vt:lpstr>
      <vt:lpstr>Personal Competence</vt:lpstr>
      <vt:lpstr>PERSONAL COMPETENCE</vt:lpstr>
      <vt:lpstr>PERSONAL COMPETENCE</vt:lpstr>
      <vt:lpstr>PERSONAL COMPETENCE</vt:lpstr>
      <vt:lpstr>PERSONAL COMPETENCE</vt:lpstr>
      <vt:lpstr>PERSONAL COMPETENCE</vt:lpstr>
      <vt:lpstr>BE PROACTIVE IN IMPROVING IN  YOUR SOCIAL INTERACTIONS</vt:lpstr>
      <vt:lpstr>BE PROACTIVE IN IMPROVING IN  YOUR SOCIAL INTERACTIONS </vt:lpstr>
      <vt:lpstr>BE PROACTIVE IN IMPROVING IN  YOUR SOCIAL INTERACTIONS</vt:lpstr>
      <vt:lpstr>BE PROACTIVE IN IMPROVING IN  YOUR SOCIAL INTERACTIONS</vt:lpstr>
      <vt:lpstr>Part 5</vt:lpstr>
      <vt:lpstr>Reflections</vt:lpstr>
      <vt:lpstr>reflections</vt:lpstr>
      <vt:lpstr>References</vt:lpstr>
      <vt:lpstr>Photo Refence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David Jiang</cp:lastModifiedBy>
  <cp:revision>1015</cp:revision>
  <dcterms:created xsi:type="dcterms:W3CDTF">2021-10-12T10:44:48Z</dcterms:created>
  <dcterms:modified xsi:type="dcterms:W3CDTF">2021-11-09T11:11:56Z</dcterms:modified>
</cp:coreProperties>
</file>